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15842-DE57-496C-8453-318F2F5CEB61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78799-6E23-44CC-AFA4-9E3ECAF5D5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3517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78799-6E23-44CC-AFA4-9E3ECAF5D5E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2666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07.06.2014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gif"/><Relationship Id="rId4" Type="http://schemas.openxmlformats.org/officeDocument/2006/relationships/image" Target="../media/image3.jpeg"/><Relationship Id="rId9" Type="http://schemas.openxmlformats.org/officeDocument/2006/relationships/image" Target="../media/image8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wmf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560840" cy="86409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Опасные предметы дома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873" b="13677"/>
          <a:stretch/>
        </p:blipFill>
        <p:spPr>
          <a:xfrm rot="20506191">
            <a:off x="885940" y="3580458"/>
            <a:ext cx="1852216" cy="25320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30" t="3155" r="22588"/>
          <a:stretch/>
        </p:blipFill>
        <p:spPr>
          <a:xfrm rot="1317792">
            <a:off x="6433311" y="3598749"/>
            <a:ext cx="1810328" cy="26033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-901" r="-1568" b="-4955"/>
          <a:stretch/>
        </p:blipFill>
        <p:spPr>
          <a:xfrm>
            <a:off x="5148064" y="1387872"/>
            <a:ext cx="2608243" cy="23291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75" t="4571" r="16017" b="18507"/>
          <a:stretch/>
        </p:blipFill>
        <p:spPr>
          <a:xfrm>
            <a:off x="1043608" y="1444537"/>
            <a:ext cx="2561703" cy="21138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08084" y="3820311"/>
            <a:ext cx="2636400" cy="21602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0220" y="1921644"/>
            <a:ext cx="1152128" cy="16153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C:\Users\Альфия\AppData\Local\Microsoft\Windows\Temporary Internet Files\Content.IE5\FTQVS7L6\MC900346317[1]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352300"/>
            <a:ext cx="942746" cy="7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льфия\AppData\Local\Microsoft\Windows\Temporary Internet Files\Content.IE5\7A0LQ9ZH\MM900336980[2].gif"/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568" y="544522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82" y="1417459"/>
            <a:ext cx="964772" cy="96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5256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756084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100" dirty="0" smtClean="0">
                <a:solidFill>
                  <a:srgbClr val="0070C0"/>
                </a:solidFill>
              </a:rPr>
              <a:t>1.Ситуация </a:t>
            </a:r>
            <a:r>
              <a:rPr lang="ru-RU" sz="3100" dirty="0">
                <a:solidFill>
                  <a:srgbClr val="0070C0"/>
                </a:solidFill>
              </a:rPr>
              <a:t>«Папина домашняя мастерская».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51520" y="2060848"/>
            <a:ext cx="4896544" cy="3096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7030A0"/>
                </a:solidFill>
              </a:rPr>
              <a:t>    Дрова </a:t>
            </a:r>
            <a:r>
              <a:rPr lang="ru-RU" sz="3600" dirty="0">
                <a:solidFill>
                  <a:srgbClr val="7030A0"/>
                </a:solidFill>
              </a:rPr>
              <a:t>рубить иду во двор,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7030A0"/>
                </a:solidFill>
              </a:rPr>
              <a:t>   </a:t>
            </a:r>
            <a:r>
              <a:rPr lang="ru-RU" sz="3600" dirty="0" smtClean="0">
                <a:solidFill>
                  <a:srgbClr val="7030A0"/>
                </a:solidFill>
              </a:rPr>
              <a:t> </a:t>
            </a:r>
            <a:r>
              <a:rPr lang="ru-RU" sz="3600" dirty="0">
                <a:solidFill>
                  <a:srgbClr val="7030A0"/>
                </a:solidFill>
              </a:rPr>
              <a:t>В руке своей держу…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909128">
            <a:off x="4761172" y="2106653"/>
            <a:ext cx="4376231" cy="32806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83597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916832"/>
            <a:ext cx="4824536" cy="27363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>
                <a:solidFill>
                  <a:srgbClr val="7030A0"/>
                </a:solidFill>
              </a:rPr>
              <a:t> </a:t>
            </a:r>
            <a:r>
              <a:rPr lang="ru-RU" sz="3600" dirty="0" smtClean="0">
                <a:solidFill>
                  <a:srgbClr val="7030A0"/>
                </a:solidFill>
              </a:rPr>
              <a:t> Сколотил </a:t>
            </a:r>
            <a:r>
              <a:rPr lang="ru-RU" sz="3600" dirty="0">
                <a:solidFill>
                  <a:srgbClr val="7030A0"/>
                </a:solidFill>
              </a:rPr>
              <a:t>нам всем </a:t>
            </a:r>
            <a:r>
              <a:rPr lang="ru-RU" sz="3600" dirty="0" smtClean="0">
                <a:solidFill>
                  <a:srgbClr val="7030A0"/>
                </a:solidFill>
              </a:rPr>
              <a:t>мосток</a:t>
            </a:r>
          </a:p>
          <a:p>
            <a:pPr marL="0" indent="0" algn="just">
              <a:buNone/>
            </a:pPr>
            <a:r>
              <a:rPr lang="ru-RU" sz="3600" dirty="0" smtClean="0">
                <a:solidFill>
                  <a:srgbClr val="7030A0"/>
                </a:solidFill>
              </a:rPr>
              <a:t>  </a:t>
            </a:r>
            <a:r>
              <a:rPr lang="ru-RU" sz="3600" dirty="0">
                <a:solidFill>
                  <a:srgbClr val="7030A0"/>
                </a:solidFill>
              </a:rPr>
              <a:t>Работяга …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6737" y="1700808"/>
            <a:ext cx="2889679" cy="4146742"/>
          </a:xfrm>
        </p:spPr>
      </p:pic>
    </p:spTree>
    <p:extLst>
      <p:ext uri="{BB962C8B-B14F-4D97-AF65-F5344CB8AC3E}">
        <p14:creationId xmlns:p14="http://schemas.microsoft.com/office/powerpoint/2010/main" xmlns="" val="3236781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1556792"/>
            <a:ext cx="4176464" cy="33843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 smtClean="0">
                <a:solidFill>
                  <a:srgbClr val="7030A0"/>
                </a:solidFill>
              </a:rPr>
              <a:t>    </a:t>
            </a:r>
            <a:r>
              <a:rPr lang="ru-RU" sz="3200" dirty="0">
                <a:solidFill>
                  <a:srgbClr val="7030A0"/>
                </a:solidFill>
              </a:rPr>
              <a:t>Вот в доске и новый гость – </a:t>
            </a:r>
          </a:p>
          <a:p>
            <a:pPr marL="0" indent="0" algn="just">
              <a:buNone/>
            </a:pPr>
            <a:r>
              <a:rPr lang="ru-RU" sz="3200" dirty="0">
                <a:solidFill>
                  <a:srgbClr val="7030A0"/>
                </a:solidFill>
              </a:rPr>
              <a:t>     Маленький, железный …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1700808"/>
            <a:ext cx="3528392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738684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484784"/>
            <a:ext cx="4392488" cy="36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7030A0"/>
                </a:solidFill>
              </a:rPr>
              <a:t>    С </a:t>
            </a:r>
            <a:r>
              <a:rPr lang="ru-RU" sz="3200" dirty="0">
                <a:solidFill>
                  <a:srgbClr val="7030A0"/>
                </a:solidFill>
              </a:rPr>
              <a:t>кухонным он так похож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7030A0"/>
                </a:solidFill>
              </a:rPr>
              <a:t>     Острый-острый папин …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989" b="2912"/>
          <a:stretch/>
        </p:blipFill>
        <p:spPr>
          <a:xfrm>
            <a:off x="5148064" y="1340768"/>
            <a:ext cx="3096344" cy="4248472"/>
          </a:xfrm>
        </p:spPr>
      </p:pic>
    </p:spTree>
    <p:extLst>
      <p:ext uri="{BB962C8B-B14F-4D97-AF65-F5344CB8AC3E}">
        <p14:creationId xmlns:p14="http://schemas.microsoft.com/office/powerpoint/2010/main" xmlns="" val="26634666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412776"/>
            <a:ext cx="4536504" cy="3767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7030A0"/>
                </a:solidFill>
              </a:rPr>
              <a:t>Я люблю пилить дрова,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7030A0"/>
                </a:solidFill>
              </a:rPr>
              <a:t>     Потому что я …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535995" y="1736813"/>
            <a:ext cx="4176464" cy="3240358"/>
          </a:xfrm>
        </p:spPr>
      </p:pic>
    </p:spTree>
    <p:extLst>
      <p:ext uri="{BB962C8B-B14F-4D97-AF65-F5344CB8AC3E}">
        <p14:creationId xmlns:p14="http://schemas.microsoft.com/office/powerpoint/2010/main" xmlns="" val="2895671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60840" cy="79208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2.Ситуация «Бабушкина шкатулка».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-252536" y="2348880"/>
            <a:ext cx="5400600" cy="25922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</a:t>
            </a:r>
            <a:r>
              <a:rPr lang="ru-RU" sz="3200" dirty="0">
                <a:solidFill>
                  <a:srgbClr val="C00000"/>
                </a:solidFill>
              </a:rPr>
              <a:t>Платье Машеньке из шелка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C00000"/>
                </a:solidFill>
              </a:rPr>
              <a:t>     Сшили нитки и …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" t="-111" r="1553" b="-1"/>
          <a:stretch/>
        </p:blipFill>
        <p:spPr>
          <a:xfrm>
            <a:off x="5508104" y="1844824"/>
            <a:ext cx="2802485" cy="3772911"/>
          </a:xfrm>
        </p:spPr>
      </p:pic>
    </p:spTree>
    <p:extLst>
      <p:ext uri="{BB962C8B-B14F-4D97-AF65-F5344CB8AC3E}">
        <p14:creationId xmlns:p14="http://schemas.microsoft.com/office/powerpoint/2010/main" xmlns="" val="42642668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988840"/>
            <a:ext cx="4896544" cy="273630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</a:t>
            </a:r>
            <a:r>
              <a:rPr lang="ru-RU" sz="3200" dirty="0" smtClean="0">
                <a:solidFill>
                  <a:srgbClr val="C00000"/>
                </a:solidFill>
              </a:rPr>
              <a:t>А </a:t>
            </a:r>
            <a:r>
              <a:rPr lang="ru-RU" sz="3200" dirty="0">
                <a:solidFill>
                  <a:srgbClr val="C00000"/>
                </a:solidFill>
              </a:rPr>
              <a:t>в каждой швейной лавке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</a:t>
            </a:r>
            <a:r>
              <a:rPr lang="ru-RU" sz="3200" dirty="0">
                <a:solidFill>
                  <a:srgbClr val="C00000"/>
                </a:solidFill>
              </a:rPr>
              <a:t>Найдете вы …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4791827" y="1624997"/>
            <a:ext cx="3962406" cy="296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5293400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5328592" cy="3960440"/>
          </a:xfrm>
        </p:spPr>
        <p:txBody>
          <a:bodyPr/>
          <a:lstStyle/>
          <a:p>
            <a:pPr marL="0" indent="0" algn="just">
              <a:buNone/>
            </a:pPr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</a:t>
            </a:r>
            <a:r>
              <a:rPr lang="ru-RU" sz="3200" dirty="0" smtClean="0">
                <a:solidFill>
                  <a:srgbClr val="C00000"/>
                </a:solidFill>
              </a:rPr>
              <a:t>Смотрите</a:t>
            </a:r>
            <a:r>
              <a:rPr lang="ru-RU" sz="3200" dirty="0">
                <a:solidFill>
                  <a:srgbClr val="C00000"/>
                </a:solidFill>
              </a:rPr>
              <a:t>, мы раскрыли </a:t>
            </a:r>
            <a:r>
              <a:rPr lang="ru-RU" sz="3200" dirty="0" smtClean="0">
                <a:solidFill>
                  <a:srgbClr val="C00000"/>
                </a:solidFill>
              </a:rPr>
              <a:t>  пасть </a:t>
            </a:r>
            <a:r>
              <a:rPr lang="ru-RU" sz="3200" dirty="0">
                <a:solidFill>
                  <a:srgbClr val="C00000"/>
                </a:solidFill>
              </a:rPr>
              <a:t>–</a:t>
            </a:r>
          </a:p>
          <a:p>
            <a:pPr marL="0" indent="0" algn="just">
              <a:buNone/>
            </a:pPr>
            <a:r>
              <a:rPr lang="ru-RU" sz="3200" dirty="0">
                <a:solidFill>
                  <a:srgbClr val="C00000"/>
                </a:solidFill>
              </a:rPr>
              <a:t>     В нее бумагу можно класть,</a:t>
            </a:r>
          </a:p>
          <a:p>
            <a:pPr marL="0" indent="0" algn="just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     </a:t>
            </a:r>
            <a:r>
              <a:rPr lang="ru-RU" sz="3200" dirty="0">
                <a:solidFill>
                  <a:srgbClr val="C00000"/>
                </a:solidFill>
              </a:rPr>
              <a:t>Бумага в нашей пасти</a:t>
            </a:r>
          </a:p>
          <a:p>
            <a:pPr marL="0" indent="0" algn="just">
              <a:buNone/>
            </a:pPr>
            <a:r>
              <a:rPr lang="ru-RU" sz="3200" dirty="0">
                <a:solidFill>
                  <a:srgbClr val="C00000"/>
                </a:solidFill>
              </a:rPr>
              <a:t>     Разделится на части.</a:t>
            </a:r>
          </a:p>
          <a:p>
            <a:endParaRPr lang="ru-RU" dirty="0"/>
          </a:p>
        </p:txBody>
      </p:sp>
      <p:pic>
        <p:nvPicPr>
          <p:cNvPr id="1029" name="Picture 5" descr="C:\Users\Альфия\AppData\Local\Microsoft\Windows\Temporary Internet Files\Content.IE5\7A0LQ9ZH\MC90043259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12776"/>
            <a:ext cx="2692668" cy="38164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12457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560840" cy="79898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0070C0"/>
                </a:solidFill>
              </a:rPr>
              <a:t>3.Ситуация </a:t>
            </a:r>
            <a:r>
              <a:rPr lang="ru-RU" sz="3200" dirty="0">
                <a:solidFill>
                  <a:srgbClr val="0070C0"/>
                </a:solidFill>
              </a:rPr>
              <a:t>«У мамы на кухне».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1628800"/>
            <a:ext cx="4968552" cy="374441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B0F0"/>
                </a:solidFill>
              </a:rPr>
              <a:t>Он на кухне всем начальник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B0F0"/>
                </a:solidFill>
              </a:rPr>
              <a:t>     Воду вскипятит нам … </a:t>
            </a:r>
          </a:p>
        </p:txBody>
      </p:sp>
      <p:pic>
        <p:nvPicPr>
          <p:cNvPr id="2050" name="Picture 2" descr="C:\Users\Альфия\AppData\Local\Microsoft\Windows\Temporary Internet Files\Content.IE5\FTQVS7L6\MC900391094[1]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628800"/>
            <a:ext cx="3312368" cy="4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022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560840" cy="864096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70C0"/>
                </a:solidFill>
              </a:rPr>
              <a:t>4.Ситуация «Детская комната».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2060848"/>
            <a:ext cx="4968552" cy="309634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    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Сговорились две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  ноги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     Делать дуги и круги.</a:t>
            </a:r>
          </a:p>
        </p:txBody>
      </p:sp>
      <p:pic>
        <p:nvPicPr>
          <p:cNvPr id="3074" name="Picture 2" descr="C:\Users\Альфия\AppData\Local\Microsoft\Windows\Temporary Internet Files\Content.IE5\7A0LQ9ZH\MP900385237[1]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56792"/>
            <a:ext cx="2736304" cy="40324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491676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908720"/>
            <a:ext cx="3952056" cy="482453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sz="3200" dirty="0"/>
              <a:t>Я с собой ее ношу,</a:t>
            </a:r>
          </a:p>
          <a:p>
            <a:pPr marL="0" indent="0">
              <a:buNone/>
            </a:pPr>
            <a:r>
              <a:rPr lang="ru-RU" sz="3200" dirty="0"/>
              <a:t>     Все, что нужно, напишу.</a:t>
            </a:r>
          </a:p>
          <a:p>
            <a:pPr marL="0" indent="0">
              <a:buNone/>
            </a:pPr>
            <a:r>
              <a:rPr lang="ru-RU" sz="3200" dirty="0"/>
              <a:t>     Замечательная штучка</a:t>
            </a:r>
          </a:p>
          <a:p>
            <a:pPr marL="0" indent="0">
              <a:buNone/>
            </a:pPr>
            <a:r>
              <a:rPr lang="ru-RU" sz="3200" dirty="0" smtClean="0"/>
              <a:t>    </a:t>
            </a:r>
            <a:r>
              <a:rPr lang="ru-RU" sz="3200" dirty="0"/>
              <a:t>Самопишущая…</a:t>
            </a:r>
            <a:r>
              <a:rPr lang="ru-RU" dirty="0"/>
              <a:t>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916832"/>
            <a:ext cx="4405079" cy="2660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541578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188640"/>
            <a:ext cx="756084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>
                <a:solidFill>
                  <a:srgbClr val="0070C0"/>
                </a:solidFill>
              </a:rPr>
              <a:t>5.Ситуация </a:t>
            </a:r>
            <a:r>
              <a:rPr lang="ru-RU" sz="3600" dirty="0">
                <a:solidFill>
                  <a:srgbClr val="0070C0"/>
                </a:solidFill>
              </a:rPr>
              <a:t>«Аптечка».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3" name="Picture 3" descr="C:\Users\Альфия\AppData\Local\Microsoft\Windows\Temporary Internet Files\Content.IE5\WLYNAXM8\MP90032106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80341"/>
            <a:ext cx="3347864" cy="260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Альфия\AppData\Local\Microsoft\Windows\Temporary Internet Files\Content.IE5\ZLBQRJHH\MP90044870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7982" y="3689429"/>
            <a:ext cx="3617646" cy="242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Альфия\AppData\Local\Microsoft\Windows\Temporary Internet Files\Content.IE5\FTQVS7L6\MP900321104[1]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85" t="24249" r="1185" b="-629"/>
          <a:stretch/>
        </p:blipFill>
        <p:spPr bwMode="auto">
          <a:xfrm>
            <a:off x="899592" y="4097588"/>
            <a:ext cx="1755771" cy="161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340769"/>
            <a:ext cx="2259908" cy="463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80" t="11636" r="3076" b="12728"/>
          <a:stretch/>
        </p:blipFill>
        <p:spPr>
          <a:xfrm>
            <a:off x="6300192" y="1340769"/>
            <a:ext cx="1844705" cy="159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7844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3608" y="836712"/>
            <a:ext cx="3657600" cy="5400599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Все острые, колющие и режущие </a:t>
            </a:r>
            <a:r>
              <a:rPr lang="ru-RU" sz="3200" dirty="0" smtClean="0">
                <a:solidFill>
                  <a:srgbClr val="FF0000"/>
                </a:solidFill>
              </a:rPr>
              <a:t>предметы, лекарства обязательно </a:t>
            </a:r>
            <a:r>
              <a:rPr lang="ru-RU" sz="3200" dirty="0">
                <a:solidFill>
                  <a:srgbClr val="FF0000"/>
                </a:solidFill>
              </a:rPr>
              <a:t>надо класть на свои места. Порядок в доме не только для красоты, но и для безопасности.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404664"/>
            <a:ext cx="4680520" cy="6128149"/>
          </a:xfrm>
        </p:spPr>
      </p:pic>
      <p:pic>
        <p:nvPicPr>
          <p:cNvPr id="6146" name="Picture 2" descr="C:\Users\Альфия\AppData\Local\Microsoft\Windows\Temporary Internet Files\Content.IE5\ZLBQRJHH\MC90034631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85" y="476672"/>
            <a:ext cx="942746" cy="7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Альфия\AppData\Local\Microsoft\Windows\Temporary Internet Files\Content.IE5\ZLBQRJHH\MC90034631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373216"/>
            <a:ext cx="942746" cy="75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Альфия\AppData\Local\Microsoft\Windows\Temporary Internet Files\Content.IE5\7A0LQ9ZH\MM900336980[1]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234" y="5368884"/>
            <a:ext cx="736848" cy="73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04087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960031" y="4869160"/>
            <a:ext cx="4844217" cy="1224136"/>
          </a:xfrm>
        </p:spPr>
        <p:txBody>
          <a:bodyPr/>
          <a:lstStyle/>
          <a:p>
            <a:r>
              <a:rPr lang="ru-RU" sz="1400" dirty="0" smtClean="0"/>
              <a:t>Выполнила:  учительница первой квалификационной категории </a:t>
            </a:r>
            <a:r>
              <a:rPr lang="ru-RU" sz="1400" dirty="0" err="1" smtClean="0"/>
              <a:t>Тлянче</a:t>
            </a:r>
            <a:r>
              <a:rPr lang="ru-RU" sz="1400" dirty="0" smtClean="0"/>
              <a:t> </a:t>
            </a:r>
            <a:r>
              <a:rPr lang="ru-RU" sz="1400" dirty="0" err="1" smtClean="0"/>
              <a:t>Тамакской</a:t>
            </a:r>
            <a:r>
              <a:rPr lang="ru-RU" sz="1400" dirty="0" smtClean="0"/>
              <a:t> С(К)ОШ 8 вида </a:t>
            </a:r>
            <a:r>
              <a:rPr lang="ru-RU" sz="1400" dirty="0" err="1" smtClean="0"/>
              <a:t>Тукаевского</a:t>
            </a:r>
            <a:r>
              <a:rPr lang="ru-RU" sz="1400" dirty="0" smtClean="0"/>
              <a:t> района </a:t>
            </a:r>
          </a:p>
          <a:p>
            <a:r>
              <a:rPr lang="ru-RU" sz="1400" dirty="0" err="1" smtClean="0"/>
              <a:t>Фахриева</a:t>
            </a:r>
            <a:r>
              <a:rPr lang="ru-RU" sz="1400" dirty="0" smtClean="0"/>
              <a:t> </a:t>
            </a:r>
            <a:r>
              <a:rPr lang="ru-RU" sz="1400" dirty="0" err="1" smtClean="0"/>
              <a:t>Энзе</a:t>
            </a:r>
            <a:r>
              <a:rPr lang="ru-RU" sz="1400" dirty="0" smtClean="0"/>
              <a:t> </a:t>
            </a:r>
            <a:r>
              <a:rPr lang="ru-RU" sz="1400" dirty="0" err="1" smtClean="0"/>
              <a:t>Талхиновна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79629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1340768"/>
            <a:ext cx="7560840" cy="1754326"/>
          </a:xfrm>
          <a:prstGeom prst="rect">
            <a:avLst/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170" name="Picture 2" descr="C:\Users\Альфия\AppData\Local\Microsoft\Windows\Temporary Internet Files\Content.IE5\FTQVS7L6\MC90043438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14955"/>
            <a:ext cx="1841500" cy="175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льфия\AppData\Local\Microsoft\Windows\Temporary Internet Files\Content.IE5\ZLBQRJHH\MC90043799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931" y="4483242"/>
            <a:ext cx="1816100" cy="173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96" y="348986"/>
            <a:ext cx="2065032" cy="228792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91" t="8321" r="11370" b="10200"/>
          <a:stretch/>
        </p:blipFill>
        <p:spPr>
          <a:xfrm>
            <a:off x="6973788" y="4653136"/>
            <a:ext cx="2032000" cy="157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599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152</TotalTime>
  <Words>208</Words>
  <Application>Microsoft Office PowerPoint</Application>
  <PresentationFormat>Экран (4:3)</PresentationFormat>
  <Paragraphs>37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NewsPrint</vt:lpstr>
      <vt:lpstr>Опасные предметы дома</vt:lpstr>
      <vt:lpstr> 1.Ситуация «Папина домашняя мастерская».</vt:lpstr>
      <vt:lpstr>Слайд 3</vt:lpstr>
      <vt:lpstr>Слайд 4</vt:lpstr>
      <vt:lpstr>Слайд 5</vt:lpstr>
      <vt:lpstr>Слайд 6</vt:lpstr>
      <vt:lpstr>2.Ситуация «Бабушкина шкатулка».</vt:lpstr>
      <vt:lpstr>Слайд 8</vt:lpstr>
      <vt:lpstr>Слайд 9</vt:lpstr>
      <vt:lpstr>3.Ситуация «У мамы на кухне».</vt:lpstr>
      <vt:lpstr>4.Ситуация «Детская комната».</vt:lpstr>
      <vt:lpstr>Слайд 12</vt:lpstr>
      <vt:lpstr>   5.Ситуация «Аптечка». 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Опасные предметы дома</dc:title>
  <dc:creator>Альфия</dc:creator>
  <cp:lastModifiedBy>1</cp:lastModifiedBy>
  <cp:revision>16</cp:revision>
  <dcterms:created xsi:type="dcterms:W3CDTF">2014-04-13T07:42:04Z</dcterms:created>
  <dcterms:modified xsi:type="dcterms:W3CDTF">2014-06-06T20:18:06Z</dcterms:modified>
</cp:coreProperties>
</file>