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D9579-F4BC-425A-BB9E-2EE0F1FB27DE}" type="datetimeFigureOut">
              <a:rPr lang="ru-RU" smtClean="0"/>
              <a:t>14.06.2017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2C87F-34CC-430F-B55B-2016E254C3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2C87F-34CC-430F-B55B-2016E254C311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70C77-D918-4888-875E-23869333E53D}" type="datetime1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F59AE-BDF2-4AED-BB8C-797216E49CA3}" type="datetime1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7D74-731A-492F-9458-E761C3E3A88B}" type="datetime1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C0FC-5DC5-41FC-AB9C-323C9EE56B40}" type="datetime1">
              <a:rPr lang="ru-RU" smtClean="0"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334F-C90E-429B-8F5D-29C9581795BF}" type="datetime1">
              <a:rPr lang="ru-RU" smtClean="0"/>
              <a:t>14.06.2017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9BF7D-136D-4346-85CB-FD0B1F047AC7}" type="datetime1">
              <a:rPr lang="ru-RU" smtClean="0"/>
              <a:t>14.06.2017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E994-5380-44BC-AC89-1C3D2A45C756}" type="datetime1">
              <a:rPr lang="ru-RU" smtClean="0"/>
              <a:t>14.06.2017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0D59-8F55-44A5-AD06-2F34CA183E1F}" type="datetime1">
              <a:rPr lang="ru-RU" smtClean="0"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9475-5219-4F7C-9031-E36832D4CC74}" type="datetime1">
              <a:rPr lang="ru-RU" smtClean="0"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7BA7-957C-4EB7-B61C-3831F836580A}" type="datetime1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CCE3-4A59-4D05-B4C9-7FA35479400B}" type="datetime1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EFDCA-8C82-49F6-A06D-146DEC50EA54}" type="datetime1">
              <a:rPr lang="ru-RU" smtClean="0"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71612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«Опасные предметы»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Загадки для детей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214546" y="6357958"/>
            <a:ext cx="4305320" cy="365125"/>
          </a:xfrm>
        </p:spPr>
        <p:txBody>
          <a:bodyPr/>
          <a:lstStyle/>
          <a:p>
            <a:r>
              <a:rPr lang="ru-RU" dirty="0" smtClean="0"/>
              <a:t>Воспитатель: Ольга Николаевна Артеменко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357166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Franklin Gothic Book" pitchFamily="34" charset="0"/>
              </a:rPr>
              <a:t>Муниципальное бюджетное дошкольное образовательное учреждение детский сад «Теремок»</a:t>
            </a:r>
            <a:endParaRPr lang="ru-RU" b="1" i="1" dirty="0">
              <a:latin typeface="Franklin Gothic Boo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135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6030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cs typeface="Arial" pitchFamily="34" charset="0"/>
              </a:rPr>
              <a:t>Два конца, два кольца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cs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cs typeface="Arial" pitchFamily="34" charset="0"/>
              </a:rPr>
              <a:t>В середине гвоздик.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 Neue"/>
                <a:cs typeface="Arial" pitchFamily="34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 Neue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https://encrypted-tbn0.gstatic.com/images?q=tbn:ANd9GcSTE684oHpHn9ZAxCJxlrrI4734o8UcFDCPs9S6A3bSxlPtC4hW06U3JvM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767563">
            <a:off x="4297058" y="1677520"/>
            <a:ext cx="2962388" cy="5045317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214422"/>
            <a:ext cx="75009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 Black" pitchFamily="34" charset="0"/>
                <a:cs typeface="Arial" pitchFamily="34" charset="0"/>
              </a:rPr>
              <a:t>Есть у моего Антошки</a:t>
            </a:r>
            <a:br>
              <a:rPr lang="ru-RU" sz="2000" dirty="0" smtClean="0">
                <a:latin typeface="Arial Black" pitchFamily="34" charset="0"/>
                <a:cs typeface="Arial" pitchFamily="34" charset="0"/>
              </a:rPr>
            </a:br>
            <a:r>
              <a:rPr lang="ru-RU" sz="2000" dirty="0" smtClean="0">
                <a:latin typeface="Arial Black" pitchFamily="34" charset="0"/>
                <a:cs typeface="Arial" pitchFamily="34" charset="0"/>
              </a:rPr>
              <a:t>Только шляпка да железная ножка. </a:t>
            </a:r>
          </a:p>
        </p:txBody>
      </p:sp>
      <p:pic>
        <p:nvPicPr>
          <p:cNvPr id="19458" name="Picture 2" descr="Картинки по запросу гвоздь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643182"/>
            <a:ext cx="4714908" cy="4214614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714488"/>
            <a:ext cx="5715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Вот железная плутовка 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Листы держат очень ловко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Крепко вместе их сжимают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Никогда не потеряют. </a:t>
            </a:r>
          </a:p>
        </p:txBody>
      </p:sp>
      <p:pic>
        <p:nvPicPr>
          <p:cNvPr id="18434" name="Picture 2" descr="Картинки по запросу скрепк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3500438"/>
            <a:ext cx="4334654" cy="2986097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85723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У меня есть лезвие –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Острое, железное.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Обращайтесь осторожно: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Ведь порезаться мной можно!</a:t>
            </a:r>
          </a:p>
        </p:txBody>
      </p:sp>
      <p:pic>
        <p:nvPicPr>
          <p:cNvPr id="17410" name="Picture 2" descr="Картинки по запросу нож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1643050"/>
            <a:ext cx="4031563" cy="4271977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14356"/>
            <a:ext cx="50720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 Black" pitchFamily="34" charset="0"/>
                <a:cs typeface="Arial" pitchFamily="34" charset="0"/>
              </a:rPr>
              <a:t/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Я одинокая старуха, я прыгаю по полотну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И нитку длинную из уха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Как паутину я тяну. </a:t>
            </a:r>
          </a:p>
        </p:txBody>
      </p:sp>
      <p:pic>
        <p:nvPicPr>
          <p:cNvPr id="16386" name="Picture 2" descr="https://encrypted-tbn0.gstatic.com/images?q=tbn:ANd9GcQM6mm11DWh-O5WpyofjhjtVwlDvO4cZxgfE_f2Lqx2mQtnxBg6JNTRs_8I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571744"/>
            <a:ext cx="6389716" cy="3571895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92867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Я </a:t>
            </a:r>
            <a:r>
              <a:rPr lang="ru-RU" sz="2400" dirty="0" err="1" smtClean="0">
                <a:latin typeface="Arial Black" pitchFamily="34" charset="0"/>
                <a:cs typeface="Arial" pitchFamily="34" charset="0"/>
              </a:rPr>
              <a:t>иголкина</a:t>
            </a: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 подружка</a:t>
            </a:r>
            <a:br>
              <a:rPr lang="ru-RU" sz="2400" dirty="0" smtClean="0">
                <a:latin typeface="Arial Black" pitchFamily="34" charset="0"/>
                <a:cs typeface="Arial" pitchFamily="34" charset="0"/>
              </a:rPr>
            </a:br>
            <a:r>
              <a:rPr lang="ru-RU" sz="2400" dirty="0" smtClean="0">
                <a:latin typeface="Arial Black" pitchFamily="34" charset="0"/>
                <a:cs typeface="Arial" pitchFamily="34" charset="0"/>
              </a:rPr>
              <a:t>Только нет у меня ушка</a:t>
            </a:r>
          </a:p>
        </p:txBody>
      </p:sp>
      <p:pic>
        <p:nvPicPr>
          <p:cNvPr id="15362" name="Picture 2" descr="Картинки по запросу булавк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1643050"/>
            <a:ext cx="3619500" cy="4191001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  <a:t>– Вы считаете их опасными?</a:t>
            </a:r>
            <a:br>
              <a:rPr lang="ru-RU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</a:br>
            <a:r>
              <a:rPr lang="ru-RU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  <a:t>– В каких случаях?</a:t>
            </a:r>
            <a:br>
              <a:rPr lang="ru-RU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</a:br>
            <a:r>
              <a:rPr lang="ru-RU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  <a:t>– Когда лежат здесь, опасны?</a:t>
            </a:r>
            <a:br>
              <a:rPr lang="ru-RU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</a:br>
            <a:r>
              <a:rPr lang="ru-RU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  <a:t>– А когда опасны? </a:t>
            </a:r>
            <a:r>
              <a:rPr lang="ru-RU" i="1" dirty="0" smtClean="0">
                <a:solidFill>
                  <a:srgbClr val="333333"/>
                </a:solidFill>
                <a:latin typeface="Helvetica Neue"/>
                <a:cs typeface="Arial" pitchFamily="34" charset="0"/>
              </a:rPr>
              <a:t>(Когда их берут в руки, пользуются ими.)</a:t>
            </a:r>
            <a:endParaRPr lang="ru-RU" sz="4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Картинки по запросу булавк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428868"/>
            <a:ext cx="1357322" cy="1571637"/>
          </a:xfrm>
          <a:prstGeom prst="rect">
            <a:avLst/>
          </a:prstGeom>
          <a:noFill/>
        </p:spPr>
      </p:pic>
      <p:pic>
        <p:nvPicPr>
          <p:cNvPr id="4" name="Picture 2" descr="https://encrypted-tbn0.gstatic.com/images?q=tbn:ANd9GcQM6mm11DWh-O5WpyofjhjtVwlDvO4cZxgfE_f2Lqx2mQtnxBg6JNTRs_8I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643182"/>
            <a:ext cx="1533525" cy="857251"/>
          </a:xfrm>
          <a:prstGeom prst="rect">
            <a:avLst/>
          </a:prstGeom>
          <a:noFill/>
        </p:spPr>
      </p:pic>
      <p:pic>
        <p:nvPicPr>
          <p:cNvPr id="5" name="Picture 2" descr="Картинки по запросу нож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4357694"/>
            <a:ext cx="1245481" cy="1319753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скрепка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928670"/>
            <a:ext cx="2260649" cy="1557337"/>
          </a:xfrm>
          <a:prstGeom prst="rect">
            <a:avLst/>
          </a:prstGeom>
          <a:noFill/>
        </p:spPr>
      </p:pic>
      <p:pic>
        <p:nvPicPr>
          <p:cNvPr id="7" name="Picture 2" descr="Картинки по запросу гвоздь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3786190"/>
            <a:ext cx="2170894" cy="1940542"/>
          </a:xfrm>
          <a:prstGeom prst="rect">
            <a:avLst/>
          </a:prstGeom>
          <a:noFill/>
        </p:spPr>
      </p:pic>
      <p:pic>
        <p:nvPicPr>
          <p:cNvPr id="8" name="Picture 3" descr="https://encrypted-tbn0.gstatic.com/images?q=tbn:ANd9GcSTE684oHpHn9ZAxCJxlrrI4734o8UcFDCPs9S6A3bSxlPtC4hW06U3JvM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767563">
            <a:off x="6672190" y="3077201"/>
            <a:ext cx="1632607" cy="2780533"/>
          </a:xfrm>
          <a:prstGeom prst="rect">
            <a:avLst/>
          </a:prstGeom>
          <a:noFill/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571480"/>
            <a:ext cx="55721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Дома острые ножи</a:t>
            </a:r>
            <a:br>
              <a:rPr lang="ru-RU" sz="2800" b="1" i="1" dirty="0" smtClean="0"/>
            </a:br>
            <a:r>
              <a:rPr lang="ru-RU" sz="2800" b="1" i="1" dirty="0" smtClean="0"/>
              <a:t>Ты на место положи.</a:t>
            </a:r>
            <a:br>
              <a:rPr lang="ru-RU" sz="2800" b="1" i="1" dirty="0" smtClean="0"/>
            </a:br>
            <a:r>
              <a:rPr lang="ru-RU" sz="2800" b="1" i="1" dirty="0" smtClean="0"/>
              <a:t>Не раскидывай иголки,</a:t>
            </a:r>
            <a:br>
              <a:rPr lang="ru-RU" sz="2800" b="1" i="1" dirty="0" smtClean="0"/>
            </a:br>
            <a:r>
              <a:rPr lang="ru-RU" sz="2800" b="1" i="1" dirty="0" smtClean="0"/>
              <a:t>Убери их все на полку.</a:t>
            </a:r>
            <a:br>
              <a:rPr lang="ru-RU" sz="2800" b="1" i="1" dirty="0" smtClean="0"/>
            </a:br>
            <a:r>
              <a:rPr lang="ru-RU" sz="2800" b="1" i="1" dirty="0" smtClean="0"/>
              <a:t>Если ножницы достал,</a:t>
            </a:r>
            <a:br>
              <a:rPr lang="ru-RU" sz="2800" b="1" i="1" dirty="0" smtClean="0"/>
            </a:br>
            <a:r>
              <a:rPr lang="ru-RU" sz="2800" b="1" i="1" dirty="0" smtClean="0"/>
              <a:t>Убери, откуда взял.</a:t>
            </a:r>
            <a:br>
              <a:rPr lang="ru-RU" sz="2800" b="1" i="1" dirty="0" smtClean="0"/>
            </a:br>
            <a:r>
              <a:rPr lang="ru-RU" sz="2800" b="1" i="1" dirty="0" smtClean="0"/>
              <a:t>Тогда ни девочки, ни мальчики</a:t>
            </a:r>
            <a:br>
              <a:rPr lang="ru-RU" sz="2800" b="1" i="1" dirty="0" smtClean="0"/>
            </a:br>
            <a:r>
              <a:rPr lang="ru-RU" sz="2800" b="1" i="1" dirty="0" smtClean="0"/>
              <a:t>Не порежут свои пальчики.</a:t>
            </a:r>
            <a:endParaRPr lang="ru-RU" sz="2800" b="1" i="1" dirty="0"/>
          </a:p>
        </p:txBody>
      </p:sp>
      <p:sp>
        <p:nvSpPr>
          <p:cNvPr id="20482" name="AutoShape 2" descr="Картинки по запросу дети нарисованны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Картинки по запросу дети нарисованны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6" name="Picture 6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214818"/>
            <a:ext cx="3000396" cy="2267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Воспитатель: Ольга Николаевна Артеменко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92</Words>
  <PresentationFormat>Экран (4:3)</PresentationFormat>
  <Paragraphs>22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«Опасные предметы»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Olya</dc:creator>
  <cp:lastModifiedBy>Olya</cp:lastModifiedBy>
  <cp:revision>3</cp:revision>
  <dcterms:created xsi:type="dcterms:W3CDTF">2017-06-14T12:45:13Z</dcterms:created>
  <dcterms:modified xsi:type="dcterms:W3CDTF">2017-06-14T13:07:45Z</dcterms:modified>
</cp:coreProperties>
</file>