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7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DD18D-77AA-4269-B811-6C9F17B11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14FA3A-2E8B-486B-A375-57335CFB1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3B8627-7C2C-4820-BC66-6E1A61D0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892F30-F65D-422C-B85C-181BC24A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610305-D1C2-4816-904C-F7098568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76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982C0-80DE-4AE3-94A4-DA686EA47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9A7B1E-7F88-4921-A7E2-99022A8B6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3CB87-571A-4E40-B9E7-EA23522D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ED3941-AD10-4E76-8CE7-3E647B73F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9F727F-71C6-430E-855E-51A383A1A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67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3BB671-D2B5-4D0A-BC7E-95732156C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CEEB58-A30E-4C37-9B1E-BC7465416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19F0AA-2922-4D8D-AABC-902157E64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D014FB-07E9-4CA1-AB5C-B5F8E8E7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89AAC2-A29C-417C-8984-CA18B70E3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75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9A11E-3B4A-4C3D-810D-16AF6E4A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2C1B63-A92B-448B-BF9A-F739AB5F0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13443-836D-45BE-9CB3-FD52BA9A5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A094C9-4111-4A25-8174-EB2FF35A6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B70E34-5C51-4BF2-9073-37824C781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B9DD46-CD6E-4AE9-A152-20C3CCB26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23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36DAE-F9C1-4EEB-8219-8DD355B33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E8400C-659A-4C2B-8C0B-0B13C8857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8BB0CF-C42B-487D-AF4D-E5DF20DE6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F647B1-B1BE-4CF0-8B3A-3B5E484FEE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087A8A-66A4-4EC7-BCB8-5889FAF17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05535E-1A6A-4BFA-93F9-CA36008B7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D64D41-D52E-44E6-A479-FB2E509F6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23B5BD-40BB-4ECF-84AA-4042AA6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73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178DC-6F70-420D-97B7-BAED6B10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AB1C4B-71B0-407D-9AB4-DD83C5DCE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D881372-ED60-4724-A8F8-650829291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6B7CCB-C5C4-48B3-A2C0-869AE9E2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89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B28DB65-ACFA-436B-8023-D626BE830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03815A-6258-4931-BB42-CC3157DC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037718-6115-47EE-826C-9BA60DA7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730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7554A-41C9-4437-BFB0-3EA3F921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5E6E7-4DE3-4E4F-B281-E56258400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C28D29-1401-4430-8FE3-7DC752FEBB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4BCFA5-43C9-4B82-8F86-901D817AF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796BEB-AAA0-4E4A-A0EC-FAB3E71E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AEBF84-6332-4267-A90F-F5482806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6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243DB-2F6A-4826-8F2C-F9E30F8F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44E090-032D-4F07-871D-A625270A7A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CD12B1-6CB7-415A-B8C1-3D4199F96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E9C815-6D51-4E33-85F9-44256B856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2F4926-B391-4FE9-B5B7-EA49F0C64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7FC3F3-0827-4EDB-89E2-4F215A617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99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45A2F-9C1C-42E1-B6F8-42E6BEA5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1DFEEF-6D08-47C6-991E-4938A0D00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E55521-7AE3-4ABC-9288-EB6AABDC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8C8CC1-AB60-4399-A0F3-72E84D0E5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F5A5AC-6086-4EEF-8880-A59937DD2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494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560469-0F1C-44D7-92F2-3BD14C6E6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6299C6-8394-42EB-A02D-0B0C54BF3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417243-A0BF-4CC2-920F-C21C894D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3DF5EB-8352-4BE7-9D6A-244E0ED6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BD8704-0F87-4AF3-A2BC-86885FC5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15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2DCC3-CD25-4117-B231-B6BA8083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D5E52C-98FB-4E84-9DD4-D113105D5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92AA16-E131-49F9-8C98-5BC2ADC85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34DEC-B1BD-4475-8289-5E89D1AE022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615A90-4760-4589-A8A9-D2F2E5C8D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DF761D-C146-43F7-8443-56268D3CE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E515A-E83C-4173-BC38-0B66005A97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698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BDA94-E661-4CDA-89EA-073BD340B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7149" y="2777924"/>
            <a:ext cx="9144000" cy="173903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Конструирование из бумаги </a:t>
            </a:r>
            <a:r>
              <a:rPr lang="ru-RU" b="1" dirty="0" smtClean="0">
                <a:solidFill>
                  <a:srgbClr val="0070C0"/>
                </a:solidFill>
              </a:rPr>
              <a:t>для детей </a:t>
            </a:r>
            <a:r>
              <a:rPr lang="ru-RU" b="1" smtClean="0">
                <a:solidFill>
                  <a:srgbClr val="0070C0"/>
                </a:solidFill>
              </a:rPr>
              <a:t>6-7 лет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35F793F-DF62-4460-B588-F1CC54DB6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380" y="650494"/>
            <a:ext cx="9144000" cy="1655762"/>
          </a:xfrm>
        </p:spPr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Уважаемые </a:t>
            </a:r>
            <a:r>
              <a:rPr lang="ru-RU" b="1" dirty="0" smtClean="0">
                <a:solidFill>
                  <a:srgbClr val="0070C0"/>
                </a:solidFill>
              </a:rPr>
              <a:t>родители!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Предлагаем Вам </a:t>
            </a:r>
            <a:r>
              <a:rPr lang="ru-RU" b="1" dirty="0">
                <a:solidFill>
                  <a:srgbClr val="0070C0"/>
                </a:solidFill>
              </a:rPr>
              <a:t>весело и интересно провести время с вашим </a:t>
            </a:r>
            <a:r>
              <a:rPr lang="ru-RU" b="1" dirty="0" smtClean="0">
                <a:solidFill>
                  <a:srgbClr val="0070C0"/>
                </a:solidFill>
              </a:rPr>
              <a:t>ребенком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41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5F156343-1563-4370-ABF7-74A0A33FB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34"/>
            <a:ext cx="12190476" cy="6851025"/>
          </a:xfrm>
        </p:spPr>
      </p:pic>
    </p:spTree>
    <p:extLst>
      <p:ext uri="{BB962C8B-B14F-4D97-AF65-F5344CB8AC3E}">
        <p14:creationId xmlns:p14="http://schemas.microsoft.com/office/powerpoint/2010/main" val="59243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CF861-5E26-4EFC-83BE-30715B09F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D081BAA-226B-48E6-97F6-D7055C8B5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7179277"/>
          </a:xfrm>
        </p:spPr>
      </p:pic>
    </p:spTree>
    <p:extLst>
      <p:ext uri="{BB962C8B-B14F-4D97-AF65-F5344CB8AC3E}">
        <p14:creationId xmlns:p14="http://schemas.microsoft.com/office/powerpoint/2010/main" val="373723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7FCE4-DC3A-475F-8214-D995BC374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2B0FAB-0519-495A-AE57-12354E78B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52"/>
            <a:ext cx="12191999" cy="6872652"/>
          </a:xfrm>
        </p:spPr>
      </p:pic>
    </p:spTree>
    <p:extLst>
      <p:ext uri="{BB962C8B-B14F-4D97-AF65-F5344CB8AC3E}">
        <p14:creationId xmlns:p14="http://schemas.microsoft.com/office/powerpoint/2010/main" val="3296636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D3ADF00-4664-402D-83C0-EB23A5B33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3" b="843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511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20</Words>
  <Application>Microsoft Office PowerPoint</Application>
  <PresentationFormat>Широкоэкранный</PresentationFormat>
  <Paragraphs>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Конструирование из бумаги для детей 6-7 лет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Конструирование из бумаги в подготовительной группе</dc:title>
  <dc:creator>Vakhutin, Evgeny</dc:creator>
  <cp:lastModifiedBy>Пользователь Windows</cp:lastModifiedBy>
  <cp:revision>3</cp:revision>
  <dcterms:created xsi:type="dcterms:W3CDTF">2021-11-10T18:44:50Z</dcterms:created>
  <dcterms:modified xsi:type="dcterms:W3CDTF">2021-11-11T12:35:31Z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23f826d-dd3d-47cb-bf18-698ba24faae4_Enabled">
    <vt:lpwstr>True</vt:lpwstr>
  </property>
  <property fmtid="{D5CDD505-2E9C-101B-9397-08002B2CF9AE}" pid="3" name="MSIP_Label_723f826d-dd3d-47cb-bf18-698ba24faae4_SiteId">
    <vt:lpwstr>fee2180b-69b6-4afe-9f14-ccd70bd4c737</vt:lpwstr>
  </property>
  <property fmtid="{D5CDD505-2E9C-101B-9397-08002B2CF9AE}" pid="4" name="MSIP_Label_723f826d-dd3d-47cb-bf18-698ba24faae4_Owner">
    <vt:lpwstr>Evgeny.Vakhutin@kcc.com</vt:lpwstr>
  </property>
  <property fmtid="{D5CDD505-2E9C-101B-9397-08002B2CF9AE}" pid="5" name="MSIP_Label_723f826d-dd3d-47cb-bf18-698ba24faae4_SetDate">
    <vt:lpwstr>2021-11-10T18:58:31.4474768Z</vt:lpwstr>
  </property>
  <property fmtid="{D5CDD505-2E9C-101B-9397-08002B2CF9AE}" pid="6" name="MSIP_Label_723f826d-dd3d-47cb-bf18-698ba24faae4_Name">
    <vt:lpwstr>Public</vt:lpwstr>
  </property>
  <property fmtid="{D5CDD505-2E9C-101B-9397-08002B2CF9AE}" pid="7" name="MSIP_Label_723f826d-dd3d-47cb-bf18-698ba24faae4_Application">
    <vt:lpwstr>Microsoft Azure Information Protection</vt:lpwstr>
  </property>
  <property fmtid="{D5CDD505-2E9C-101B-9397-08002B2CF9AE}" pid="8" name="MSIP_Label_723f826d-dd3d-47cb-bf18-698ba24faae4_ActionId">
    <vt:lpwstr>db8f17e6-0e5a-4b0a-973a-7e93130808d2</vt:lpwstr>
  </property>
  <property fmtid="{D5CDD505-2E9C-101B-9397-08002B2CF9AE}" pid="9" name="MSIP_Label_723f826d-dd3d-47cb-bf18-698ba24faae4_Extended_MSFT_Method">
    <vt:lpwstr>Manual</vt:lpwstr>
  </property>
  <property fmtid="{D5CDD505-2E9C-101B-9397-08002B2CF9AE}" pid="10" name="MSIP_Label_ec3caa80-b45a-41c4-be35-6a080a795a59_Enabled">
    <vt:lpwstr>True</vt:lpwstr>
  </property>
  <property fmtid="{D5CDD505-2E9C-101B-9397-08002B2CF9AE}" pid="11" name="MSIP_Label_ec3caa80-b45a-41c4-be35-6a080a795a59_SiteId">
    <vt:lpwstr>fee2180b-69b6-4afe-9f14-ccd70bd4c737</vt:lpwstr>
  </property>
  <property fmtid="{D5CDD505-2E9C-101B-9397-08002B2CF9AE}" pid="12" name="MSIP_Label_ec3caa80-b45a-41c4-be35-6a080a795a59_Owner">
    <vt:lpwstr>Evgeny.Vakhutin@kcc.com</vt:lpwstr>
  </property>
  <property fmtid="{D5CDD505-2E9C-101B-9397-08002B2CF9AE}" pid="13" name="MSIP_Label_ec3caa80-b45a-41c4-be35-6a080a795a59_SetDate">
    <vt:lpwstr>2021-11-10T18:58:31.4474768Z</vt:lpwstr>
  </property>
  <property fmtid="{D5CDD505-2E9C-101B-9397-08002B2CF9AE}" pid="14" name="MSIP_Label_ec3caa80-b45a-41c4-be35-6a080a795a59_Name">
    <vt:lpwstr>Without Content Marking</vt:lpwstr>
  </property>
  <property fmtid="{D5CDD505-2E9C-101B-9397-08002B2CF9AE}" pid="15" name="MSIP_Label_ec3caa80-b45a-41c4-be35-6a080a795a59_Application">
    <vt:lpwstr>Microsoft Azure Information Protection</vt:lpwstr>
  </property>
  <property fmtid="{D5CDD505-2E9C-101B-9397-08002B2CF9AE}" pid="16" name="MSIP_Label_ec3caa80-b45a-41c4-be35-6a080a795a59_ActionId">
    <vt:lpwstr>db8f17e6-0e5a-4b0a-973a-7e93130808d2</vt:lpwstr>
  </property>
  <property fmtid="{D5CDD505-2E9C-101B-9397-08002B2CF9AE}" pid="17" name="MSIP_Label_ec3caa80-b45a-41c4-be35-6a080a795a59_Parent">
    <vt:lpwstr>723f826d-dd3d-47cb-bf18-698ba24faae4</vt:lpwstr>
  </property>
  <property fmtid="{D5CDD505-2E9C-101B-9397-08002B2CF9AE}" pid="18" name="MSIP_Label_ec3caa80-b45a-41c4-be35-6a080a795a59_Extended_MSFT_Method">
    <vt:lpwstr>Manual</vt:lpwstr>
  </property>
  <property fmtid="{D5CDD505-2E9C-101B-9397-08002B2CF9AE}" pid="19" name="KCAutoClass">
    <vt:lpwstr>Public Without Content Marking</vt:lpwstr>
  </property>
</Properties>
</file>