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290"/>
            <a:ext cx="77724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ru-RU" sz="2800" b="1" dirty="0">
                <a:latin typeface="Arial Black" pitchFamily="34" charset="0"/>
              </a:rPr>
              <a:t>Методические рекомендации для родителей «Конструируем вместе!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857364"/>
            <a:ext cx="7500990" cy="45720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 descr="depositphotos_18299695-stock-photo-lego-blocks-with-copy-spa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3245"/>
            <a:ext cx="9144000" cy="5354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9"/>
            <a:ext cx="8229600" cy="6429419"/>
          </a:xfrm>
        </p:spPr>
        <p:txBody>
          <a:bodyPr anchor="b">
            <a:norm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</p:txBody>
      </p:sp>
      <p:pic>
        <p:nvPicPr>
          <p:cNvPr id="4" name="Рисунок 3" descr="lego-spacial-reason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3" y="571480"/>
            <a:ext cx="4299717" cy="28575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7224" y="3643314"/>
            <a:ext cx="77153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Деятельность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это первое условие развития у дошкольника познавательных процессов. Чтобы ребенок активно развивался, необходимо его вовлечь в деятельность. Образовательная задача заключается в создании условий, которые бы провоцировали детское действие. Такие условия легко реализовать в образовательной среде 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конструирование.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Надо ли играть с ребенком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033921"/>
            <a:ext cx="3357586" cy="2395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285728"/>
            <a:ext cx="5857916" cy="335758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Игры со строительным материалом очень интересны для малышей. Они незаменимы для умственного развития. Игра способствует развитию его познавательного интереса.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Конструируя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дети узнают цвет, форму, величину предметов, приобретают элементарные пространственные представления, что обогащает сенсорный опыт детей. У ребёнка развиваются познавательные и практические действия.</a:t>
            </a:r>
          </a:p>
          <a:p>
            <a:endParaRPr lang="ru-RU" dirty="0"/>
          </a:p>
        </p:txBody>
      </p:sp>
      <p:pic>
        <p:nvPicPr>
          <p:cNvPr id="4" name="Рисунок 3" descr="image1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000636"/>
            <a:ext cx="5572133" cy="1857364"/>
          </a:xfrm>
          <a:prstGeom prst="rect">
            <a:avLst/>
          </a:prstGeom>
        </p:spPr>
      </p:pic>
      <p:pic>
        <p:nvPicPr>
          <p:cNvPr id="15362" name="Picture 2" descr="Оплата за детский сад проиндексирована | NORMA.U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85728"/>
            <a:ext cx="2500330" cy="2000264"/>
          </a:xfrm>
          <a:prstGeom prst="rect">
            <a:avLst/>
          </a:prstGeom>
          <a:noFill/>
        </p:spPr>
      </p:pic>
      <p:pic>
        <p:nvPicPr>
          <p:cNvPr id="15364" name="Picture 4" descr="Кубик - простая игрушка, много игр 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357430"/>
            <a:ext cx="2500330" cy="2286016"/>
          </a:xfrm>
          <a:prstGeom prst="rect">
            <a:avLst/>
          </a:prstGeom>
          <a:noFill/>
        </p:spPr>
      </p:pic>
      <p:pic>
        <p:nvPicPr>
          <p:cNvPr id="15366" name="Picture 6" descr="Статья о том, как научить ребенка играть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70" y="3929066"/>
            <a:ext cx="321471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928934"/>
            <a:ext cx="4943452" cy="21431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магазинах предоставлен большой ассортимент строительного материала для 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большие модули; пластмассовый, деревянный напольный и настольный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конструктор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конструктор 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резиновые кубики; мягкий строительный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материа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5186370" cy="232886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Конструктор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это занимательный материал, развивающий детскую фантазию, воображение, творческое начало. Конструктор дает возможность не только собирать игрушку, но и играть с ней. Большинство игр с конструктором не исчерпывается предлагаемыми заданиями, а позволяет детям составлять новые варианты заданий и придумывать новые игры с конструктором, то есть занимается творческой деятельностью.</a:t>
            </a:r>
          </a:p>
        </p:txBody>
      </p:sp>
      <p:pic>
        <p:nvPicPr>
          <p:cNvPr id="14338" name="Picture 2" descr="10 видов пластмассовых конструкторов: плюсы, свойс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57166"/>
            <a:ext cx="3143272" cy="2357454"/>
          </a:xfrm>
          <a:prstGeom prst="rect">
            <a:avLst/>
          </a:prstGeom>
          <a:noFill/>
        </p:spPr>
      </p:pic>
      <p:pic>
        <p:nvPicPr>
          <p:cNvPr id="14340" name="Picture 4" descr="Конструктор Полесье - Строитель (96 деталей) - купить в Екатеринурге,  интернет-магазин Забияка, цена, фото, отзыв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000372"/>
            <a:ext cx="3500462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Arial Black" pitchFamily="34" charset="0"/>
              </a:rPr>
              <a:t>Рекомендации по ознакомлению детей с </a:t>
            </a:r>
            <a:r>
              <a:rPr lang="ru-RU" sz="3200" b="1" dirty="0">
                <a:latin typeface="Arial Black" pitchFamily="34" charset="0"/>
              </a:rPr>
              <a:t>конструктором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600201"/>
            <a:ext cx="5000660" cy="147160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Поставив перед ребёнком набор для строительных игр, берите детали 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конструктора по одному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. Предложите ребенку потрогать деталь на ощупь, рассмотреть, назвать.</a:t>
            </a:r>
          </a:p>
        </p:txBody>
      </p:sp>
      <p:pic>
        <p:nvPicPr>
          <p:cNvPr id="29698" name="Picture 2" descr="Как играть с ребенком с удовольствием: 6 способов :: Психология :: Для  родителей :: Все о детя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571612"/>
            <a:ext cx="3140582" cy="242276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14810" y="4214818"/>
            <a:ext cx="4786346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Чтобы ребёнок усвоил название деталей набора, используйте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опредмечивание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любая геометрическая фигура строительного материала похожа на какой-то известный предмет (призма – крыша, кирпичик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досточка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кубик – кабина машины, столбик- цилиндр).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 descr="Через силу. Как получать удовольствие от игр с ребенком | Здоровье ребенка  | Здоровье | Аргументы и Факт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643314"/>
            <a:ext cx="3500462" cy="2324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329642" cy="32861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Удобнее всего играть на полу. Вы не будете опасаться, что постройка упадёт, или не хватит места для постройки.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Сначала нужно познакомить ребёнка с постройками из одинаковых геометрических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форм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кубиков или кирпичиков.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 Пирамидка из кубиков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(из кубиков)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 Узкая и широкая дорожка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(из кирпичиков)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 Заборчик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(из кирпичиков)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 Ворота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(из кирпичиков)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 Самолёт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(положить два кирпичика крест – накрест)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 Поезд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(из кирпичиков)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Используем и обыгрываем постройку с игрушками. 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«Посадим киску, собачку и петушка в вагончики»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 Лесенка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(из кубиков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В какие игры поиграть с ребенком до 10 лет? | Материалы от компаний |  ШколаЖизни.р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643314"/>
            <a:ext cx="5146752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52"/>
            <a:ext cx="6786610" cy="250032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ru-RU" dirty="0"/>
              <a:t>Система игр и занятий со строительным материалом предполагает постепенное обучение малыша </a:t>
            </a:r>
            <a:r>
              <a:rPr lang="ru-RU" b="1" dirty="0"/>
              <a:t>конструированию</a:t>
            </a:r>
            <a:r>
              <a:rPr lang="ru-RU" dirty="0"/>
              <a:t>. К двум годам дети могут сооружать простые постройки из одного или двух разных деталей. К трём годам сооружения приобретают более интересный и сложный характер. Дети могут построить сооружения из 3х и 4х разных </a:t>
            </a:r>
            <a:r>
              <a:rPr lang="ru-RU" u="sng" dirty="0"/>
              <a:t>деталей</a:t>
            </a:r>
            <a:r>
              <a:rPr lang="ru-RU" dirty="0"/>
              <a:t>: “Мебель для куколки” (стол, стул, диван, “Башня с забором и воротами для петушка”, “Дорога и мостик”. Не стоит спешить, если ребёнок еще не усвоил принципы постройки сооружений из 2х или 3х разных деталей.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00496" y="2786058"/>
            <a:ext cx="4572000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/>
              <a:t>Очень важно для обыгрывания построек использовать игрушки </a:t>
            </a:r>
            <a:r>
              <a:rPr lang="ru-RU" i="1" dirty="0" smtClean="0"/>
              <a:t>(маленькие куколки, животных, машинки, деревья)</a:t>
            </a:r>
            <a:r>
              <a:rPr lang="ru-RU" dirty="0" smtClean="0"/>
              <a:t>. Это способствует развитию и совершенствованию сюжетно - </a:t>
            </a:r>
            <a:r>
              <a:rPr lang="ru-RU" dirty="0" err="1" smtClean="0"/>
              <a:t>отобразительной</a:t>
            </a:r>
            <a:r>
              <a:rPr lang="ru-RU" dirty="0" smtClean="0"/>
              <a:t> игры, и вызывает у детей массу положительных эмоций.</a:t>
            </a:r>
            <a:endParaRPr lang="ru-RU" dirty="0"/>
          </a:p>
        </p:txBody>
      </p:sp>
      <p:pic>
        <p:nvPicPr>
          <p:cNvPr id="31746" name="Picture 2" descr="Логопед Алена о развитии речи у детей от рождения до 3 л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071810"/>
            <a:ext cx="3357554" cy="2638078"/>
          </a:xfrm>
          <a:prstGeom prst="rect">
            <a:avLst/>
          </a:prstGeom>
          <a:noFill/>
        </p:spPr>
      </p:pic>
      <p:sp>
        <p:nvSpPr>
          <p:cNvPr id="31748" name="AutoShape 4" descr="Почему Lego так любят. О конструктор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0" name="Picture 6" descr="Стоит ли волноваться, если ребенок проглотил деталь Lego: новое исследова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4857760"/>
            <a:ext cx="2714644" cy="183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50" y="785794"/>
            <a:ext cx="6043626" cy="28289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- После игры с </a:t>
            </a: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конструктором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 предложите ребёнку сложить детали обратно в коробку, выбирая сначала только кубики, затем кирпичики и так далее.</a:t>
            </a:r>
          </a:p>
          <a:p>
            <a:pPr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Важно стимулировать ребенка к играм с </a:t>
            </a: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конструктором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, проявлять интерес и сочувствие к его неудачам, терпеливо относиться даже к </a:t>
            </a: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странным идеям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, нужно исключить из обихода замечания и осуждения.</a:t>
            </a:r>
          </a:p>
          <a:p>
            <a:endParaRPr lang="ru-RU" dirty="0"/>
          </a:p>
        </p:txBody>
      </p:sp>
      <p:pic>
        <p:nvPicPr>
          <p:cNvPr id="32770" name="Picture 2" descr="Почему важно играть с ребёнком? – Tarkvanem ‹ Отношения с ребенком —  Tarkvan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3892752"/>
            <a:ext cx="3571900" cy="2693808"/>
          </a:xfrm>
          <a:prstGeom prst="rect">
            <a:avLst/>
          </a:prstGeom>
          <a:noFill/>
        </p:spPr>
      </p:pic>
      <p:pic>
        <p:nvPicPr>
          <p:cNvPr id="32772" name="Picture 4" descr="Во что поиграть с ребенком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500306"/>
            <a:ext cx="2214578" cy="33218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193</Words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Методические рекомендации для родителей «Конструируем вместе!</vt:lpstr>
      <vt:lpstr>Слайд 2</vt:lpstr>
      <vt:lpstr>Слайд 3</vt:lpstr>
      <vt:lpstr>В магазинах предоставлен большой ассортимент строительного материала для детей: большие модули; пластмассовый, деревянный напольный и настольный конструктор; конструктор «Лего», резиновые кубики; мягкий строительный материа</vt:lpstr>
      <vt:lpstr>Рекомендации по ознакомлению детей с конструктором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для родителей «Конструируем вместе!</dc:title>
  <dc:creator>Даша Родяшова</dc:creator>
  <cp:lastModifiedBy>Windows User</cp:lastModifiedBy>
  <cp:revision>7</cp:revision>
  <dcterms:created xsi:type="dcterms:W3CDTF">2021-11-11T17:57:40Z</dcterms:created>
  <dcterms:modified xsi:type="dcterms:W3CDTF">2021-11-11T19:07:54Z</dcterms:modified>
</cp:coreProperties>
</file>