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1" autoAdjust="0"/>
    <p:restoredTop sz="94660"/>
  </p:normalViewPr>
  <p:slideViewPr>
    <p:cSldViewPr snapToGrid="0">
      <p:cViewPr>
        <p:scale>
          <a:sx n="62" d="100"/>
          <a:sy n="62" d="100"/>
        </p:scale>
        <p:origin x="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5C787-9AD2-4096-9592-58C9CE541A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«Игрушки своим руками» в старшей группе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C9C0FF-387B-4DB7-B9EC-95E9724D1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24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D63C6-EA54-435F-B15C-E029A62AF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CBA25-FF86-4DE7-8A9E-A45A239B9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Поделки из бумаги всегда интересны детям. Бумага белая и цветная всегда под рукой. Предлагаем вместе сделать поделку «Забавный галчонок»</a:t>
            </a:r>
          </a:p>
        </p:txBody>
      </p:sp>
    </p:spTree>
    <p:extLst>
      <p:ext uri="{BB962C8B-B14F-4D97-AF65-F5344CB8AC3E}">
        <p14:creationId xmlns:p14="http://schemas.microsoft.com/office/powerpoint/2010/main" val="1777634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3" name="Rectangle 13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Объект 4" descr="Изображение выглядит как игрушка, часы, рубашка&#10;&#10;Автоматически созданное описание">
            <a:extLst>
              <a:ext uri="{FF2B5EF4-FFF2-40B4-BE49-F238E27FC236}">
                <a16:creationId xmlns:a16="http://schemas.microsoft.com/office/drawing/2014/main" id="{E24EAA93-1678-4782-9BA5-07C378A5A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083295" y="326017"/>
            <a:ext cx="6210250" cy="62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0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5D79C-305D-4BA1-8620-94EBA14F0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4B5426-F188-413D-B6A1-365FA52BB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2806" y="2052638"/>
            <a:ext cx="3997325" cy="3997325"/>
          </a:xfrm>
        </p:spPr>
      </p:pic>
    </p:spTree>
    <p:extLst>
      <p:ext uri="{BB962C8B-B14F-4D97-AF65-F5344CB8AC3E}">
        <p14:creationId xmlns:p14="http://schemas.microsoft.com/office/powerpoint/2010/main" val="1505198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14291-ED06-47FD-BE18-AFD7B410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объект, часы&#10;&#10;Автоматически созданное описание">
            <a:extLst>
              <a:ext uri="{FF2B5EF4-FFF2-40B4-BE49-F238E27FC236}">
                <a16:creationId xmlns:a16="http://schemas.microsoft.com/office/drawing/2014/main" id="{7E0C8B13-A280-4174-8089-43D5BD836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2806" y="2052638"/>
            <a:ext cx="3997325" cy="3997325"/>
          </a:xfrm>
        </p:spPr>
      </p:pic>
    </p:spTree>
    <p:extLst>
      <p:ext uri="{BB962C8B-B14F-4D97-AF65-F5344CB8AC3E}">
        <p14:creationId xmlns:p14="http://schemas.microsoft.com/office/powerpoint/2010/main" val="530812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0E2FF-9232-41A2-B849-928FF8220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человек, сидит, мужчин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EC90486F-8EE1-4925-85C6-534D55688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2806" y="2052638"/>
            <a:ext cx="3997325" cy="3997325"/>
          </a:xfrm>
        </p:spPr>
      </p:pic>
    </p:spTree>
    <p:extLst>
      <p:ext uri="{BB962C8B-B14F-4D97-AF65-F5344CB8AC3E}">
        <p14:creationId xmlns:p14="http://schemas.microsoft.com/office/powerpoint/2010/main" val="1189186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6A635-486E-4E56-8016-10CF8D65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8E4DE3-6057-430B-8ED1-52465FEBF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Желаем успеха!</a:t>
            </a:r>
          </a:p>
        </p:txBody>
      </p:sp>
    </p:spTree>
    <p:extLst>
      <p:ext uri="{BB962C8B-B14F-4D97-AF65-F5344CB8AC3E}">
        <p14:creationId xmlns:p14="http://schemas.microsoft.com/office/powerpoint/2010/main" val="2049483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</Words>
  <Application>Microsoft Office PowerPoint</Application>
  <PresentationFormat>Широкоэкранный</PresentationFormat>
  <Paragraphs>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MS Shell Dlg 2</vt:lpstr>
      <vt:lpstr>Times New Roman</vt:lpstr>
      <vt:lpstr>Wingdings</vt:lpstr>
      <vt:lpstr>Wingdings 3</vt:lpstr>
      <vt:lpstr>Мэдисон</vt:lpstr>
      <vt:lpstr>«Игрушки своим руками» в старшей группе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«Игрушки своим руками» в старшей группе</dc:title>
  <dc:creator>Vakhutin, Evgeny</dc:creator>
  <cp:lastModifiedBy>Vakhutin, Evgeny</cp:lastModifiedBy>
  <cp:revision>2</cp:revision>
  <dcterms:created xsi:type="dcterms:W3CDTF">2020-11-16T11:01:25Z</dcterms:created>
  <dcterms:modified xsi:type="dcterms:W3CDTF">2020-11-16T11:06:50Z</dcterms:modified>
</cp:coreProperties>
</file>