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8" r:id="rId4"/>
    <p:sldId id="261" r:id="rId5"/>
    <p:sldId id="268" r:id="rId6"/>
    <p:sldId id="280" r:id="rId7"/>
    <p:sldId id="262" r:id="rId8"/>
    <p:sldId id="275" r:id="rId9"/>
    <p:sldId id="264" r:id="rId10"/>
    <p:sldId id="281" r:id="rId11"/>
    <p:sldId id="263" r:id="rId12"/>
    <p:sldId id="279" r:id="rId13"/>
    <p:sldId id="265" r:id="rId14"/>
    <p:sldId id="284" r:id="rId15"/>
    <p:sldId id="282" r:id="rId16"/>
    <p:sldId id="283" r:id="rId17"/>
    <p:sldId id="257" r:id="rId18"/>
    <p:sldId id="285" r:id="rId19"/>
    <p:sldId id="258" r:id="rId20"/>
    <p:sldId id="259" r:id="rId21"/>
    <p:sldId id="271" r:id="rId22"/>
    <p:sldId id="27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ownloads\6205dcb592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4929198"/>
            <a:ext cx="5586394" cy="1143008"/>
          </a:xfrm>
        </p:spPr>
        <p:txBody>
          <a:bodyPr anchor="ctr" anchorCtr="1">
            <a:prstTxWarp prst="textChevron">
              <a:avLst/>
            </a:prstTxWarp>
          </a:bodyPr>
          <a:lstStyle/>
          <a:p>
            <a:r>
              <a:rPr lang="ru-RU" b="1" dirty="0" smtClean="0">
                <a:ln w="127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Права ребенка</a:t>
            </a:r>
            <a:endParaRPr lang="ru-RU" b="1" dirty="0">
              <a:ln w="1270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214290"/>
            <a:ext cx="6643734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 130»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User\Downloads\slide-8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User\Downloads\588801-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14810" y="3500438"/>
            <a:ext cx="4640036" cy="30522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7" descr="C:\Users\User\Downloads\1333099432_x_63b274b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63372" y="428605"/>
            <a:ext cx="3961530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6" descr="C:\Users\User\Downloads\1324915858_660000002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3571876"/>
            <a:ext cx="3764217" cy="2876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28596" y="857232"/>
            <a:ext cx="3929090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любовь имеют право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ребята на Земле,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заботу и на ласку,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Право жить в своей семье.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ownloads\92431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272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ownloads\slide-7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ownloads\32950641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42852"/>
            <a:ext cx="4114829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3" descr="C:\Users\User\Downloads\1223178306_THp783WEiU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76" y="3714752"/>
            <a:ext cx="4027552" cy="2689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28596" y="3000372"/>
            <a:ext cx="3000396" cy="224676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Сказка учит нас, друзья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Жить без домика нельзя.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Лисе, зайке, поросенку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Даже глупому мышонку. 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Ох, как нужно нам оно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право на … жилье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C:\Users\User\Downloads\12539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7240" y="142852"/>
            <a:ext cx="4286280" cy="3214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ownloads\slide-2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C:\Users\User\Downloads\desktopwallpapers.org.ua-5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868" y="142852"/>
            <a:ext cx="5492760" cy="41195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00108"/>
            <a:ext cx="3286148" cy="1857356"/>
          </a:xfrm>
        </p:spPr>
        <p:txBody>
          <a:bodyPr>
            <a:noAutofit/>
          </a:bodyPr>
          <a:lstStyle/>
          <a:p>
            <a:pPr lvl="0"/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имею право быть чёрным и белым.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имею право быть ловким и смелым.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 имеешь право иметь своё имя.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Ты имеешь право быть просто любимым.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Мы имеем право на всём белом свете.</a:t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Мы имеем право! Мы – дети!</a:t>
            </a:r>
            <a:r>
              <a:rPr lang="ru-RU" sz="1400" b="1" i="1" dirty="0" smtClean="0">
                <a:solidFill>
                  <a:srgbClr val="7030A0"/>
                </a:solidFill>
              </a:rPr>
              <a:t/>
            </a:r>
            <a:br>
              <a:rPr lang="ru-RU" sz="1400" b="1" i="1" dirty="0" smtClean="0">
                <a:solidFill>
                  <a:srgbClr val="7030A0"/>
                </a:solidFill>
              </a:rPr>
            </a:br>
            <a:endParaRPr lang="ru-RU" sz="1400" b="1" i="1" dirty="0">
              <a:solidFill>
                <a:srgbClr val="7030A0"/>
              </a:solidFill>
            </a:endParaRPr>
          </a:p>
        </p:txBody>
      </p:sp>
      <p:pic>
        <p:nvPicPr>
          <p:cNvPr id="4" name="Picture 2" descr="C:\Users\User\Downloads\3531d47cc0e8e69a93fa0f78cf4521fd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3643314"/>
            <a:ext cx="3929090" cy="29468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4" name="Picture 2" descr="C:\Users\User\Downloads\c0d4b9eb375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6314" y="3786190"/>
            <a:ext cx="3690963" cy="2768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ownloads\slide-3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45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User\Downloads\419626379a4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3438" y="4345448"/>
            <a:ext cx="3250043" cy="2298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2" descr="C:\Users\User\Downloads\99157991_large_7c49219d79e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4286256"/>
            <a:ext cx="2928958" cy="2274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3" descr="C:\Users\User\Downloads\31029067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48" y="1857364"/>
            <a:ext cx="2857488" cy="2285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7" name="Picture 3" descr="C:\Users\User\Downloads\1259516725_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72198" y="1571612"/>
            <a:ext cx="2600324" cy="26003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643306" y="142852"/>
            <a:ext cx="2500330" cy="31393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вырасти успешным</a:t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Надо много знать, уметь.</a:t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вырасти большим</a:t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Недостаточно питанья</a:t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использовать должны </a:t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Право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образованье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ownloads\slide-4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1428736"/>
            <a:ext cx="375761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Ты, я, он, она –вместе дружная семья,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Спорим, дружим и прощаем,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Свои мысли выражаем.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Можем сами мы решать, 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нам делать, как играть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9" descr="C:\Users\User\Downloads\1353425924_stihi_pro_luchshego_drug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00694" y="3714752"/>
            <a:ext cx="3143272" cy="2396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3" descr="J:\дети\88dd49ff56710d8bc72b42ce0e05ba46bc81cc8731743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3714752"/>
            <a:ext cx="3786972" cy="25216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2" descr="J:\дети\7a5beb0fd02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857232"/>
            <a:ext cx="3429024" cy="2633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ownloads\slide-5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45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571480"/>
            <a:ext cx="4500594" cy="58259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 здоровым быть всегда,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Нужна вкусная еда.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User\Downloads\7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62" y="1643050"/>
            <a:ext cx="3643338" cy="2421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0" name="Picture 2" descr="C:\Users\User\Downloads\b1df1c2e99e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5008" y="2143116"/>
            <a:ext cx="3247527" cy="4412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1" name="Picture 3" descr="C:\Users\User\Downloads\ly7170a9a0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14414" y="4214818"/>
            <a:ext cx="3123917" cy="22859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C:\Users\User\Downloads\56921156_1269511270_Prava_rebenka_0005_novuyy_razm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51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:\Users\User\Downloads\1336031171_itvueajs2lxyq6e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57686" y="214290"/>
            <a:ext cx="4472017" cy="2795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42844" y="214290"/>
            <a:ext cx="39290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 работала.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Папа трудился,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я в детском садике все находился.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кто устал от работы нелегкой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Имеют полное право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отдых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0" descr="C:\Users\User\Downloads\3057159694a4c85968572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3429000"/>
            <a:ext cx="4024320" cy="26936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 descr="C:\Users\User\Downloads\post27956_img1_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3438" y="3357562"/>
            <a:ext cx="4191008" cy="3346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ownloads\slide-6-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57364"/>
            <a:ext cx="485778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дети заболели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Плохо чувствуют себя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у них бронхит, ангина, 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Пневмония, скарлатина,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Слышен детский крик и плач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Вам поможет только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врач.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7030A0"/>
                </a:solidFill>
              </a:rPr>
              <a:t/>
            </a:r>
            <a:br>
              <a:rPr lang="ru-RU" sz="1400" b="1" dirty="0" smtClean="0">
                <a:solidFill>
                  <a:srgbClr val="7030A0"/>
                </a:solidFill>
              </a:rPr>
            </a:br>
            <a:endParaRPr lang="ru-RU" sz="14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User\Downloads\3837248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5008" y="856550"/>
            <a:ext cx="3176642" cy="2115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7" name="Picture 3" descr="C:\Users\User\Downloads\1256401712_1244091172_bezimeni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786190"/>
            <a:ext cx="3357586" cy="26999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C:\Users\User\Downloads\f058491f229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34150" y="4214818"/>
            <a:ext cx="3087514" cy="2341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p26_prr_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132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d08da5c9cc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4628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4786322"/>
            <a:ext cx="5286412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Права, обязанности надо знать.</a:t>
            </a:r>
            <a:endParaRPr kumimoji="0" lang="ru-RU" sz="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 только знать, но соблюдать.</a:t>
            </a:r>
            <a:endParaRPr kumimoji="0" lang="ru-RU" sz="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Тогда легко нам будет жить,</a:t>
            </a:r>
            <a:endParaRPr kumimoji="0" lang="ru-RU" sz="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Играть, дружить и не тужить.</a:t>
            </a:r>
            <a:endParaRPr kumimoji="0" lang="ru-RU" sz="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User\Downloads\slide-11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445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User\Downloads\post27955_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4" name="Picture 3" descr="C:\Users\User\Downloads\bb5f77f09d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5400684" cy="2554287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Лишь появится ребенок, и дышать начнет едва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У него уже с пеленок веские права!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Он имеет право жить, развиваться и дружить;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Иметь просторный, добрый дом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Видеть тихий мирный сон.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Врачей помощь получать,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Обучаться, отдыхать,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Быть веселым и здоровым,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Восхищаться чем-то новым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 И любить, и быть любим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Все: Он на свете не один! </a:t>
            </a:r>
          </a:p>
          <a:p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159</Words>
  <PresentationFormat>Экран (4:3)</PresentationFormat>
  <Paragraphs>27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Права ребенка</vt:lpstr>
      <vt:lpstr>Слайд 2</vt:lpstr>
      <vt:lpstr>Слайд 3</vt:lpstr>
      <vt:lpstr>Слайд 4</vt:lpstr>
      <vt:lpstr>Слайд 5</vt:lpstr>
      <vt:lpstr>Слайд 6</vt:lpstr>
      <vt:lpstr>Слайд 7</vt:lpstr>
      <vt:lpstr>Я имею право быть чёрным и белым. Я имею право быть ловким и смелым. Ты имеешь право иметь своё имя.  Ты имеешь право быть просто любимым.   Мы имеем право на всём белом свете.  Мы имеем право! Мы – дети! </vt:lpstr>
      <vt:lpstr>Слайд 9</vt:lpstr>
      <vt:lpstr>Слайд 10</vt:lpstr>
      <vt:lpstr>Слайд 11</vt:lpstr>
      <vt:lpstr>Ты, я, он, она –вместе дружная семья, Спорим, дружим и прощаем, Свои мысли выражаем. Можем сами мы решать,  что нам делать, как играть</vt:lpstr>
      <vt:lpstr>Слайд 13</vt:lpstr>
      <vt:lpstr>Чтоб здоровым быть всегда, Нужна вкусная еда. </vt:lpstr>
      <vt:lpstr>Слайд 15</vt:lpstr>
      <vt:lpstr>Слайд 16</vt:lpstr>
      <vt:lpstr>Слайд 17</vt:lpstr>
      <vt:lpstr>Если дети заболели Плохо чувствуют себя И у них бронхит, ангина,  Пневмония, скарлатина, Слышен детский крик и плач Вам поможет только врач.  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Windows</cp:lastModifiedBy>
  <cp:revision>54</cp:revision>
  <dcterms:created xsi:type="dcterms:W3CDTF">2013-10-26T12:53:12Z</dcterms:created>
  <dcterms:modified xsi:type="dcterms:W3CDTF">2019-12-18T07:20:25Z</dcterms:modified>
</cp:coreProperties>
</file>