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3" r:id="rId4"/>
    <p:sldId id="264" r:id="rId5"/>
    <p:sldId id="265" r:id="rId6"/>
    <p:sldId id="266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3" autoAdjust="0"/>
    <p:restoredTop sz="94660"/>
  </p:normalViewPr>
  <p:slideViewPr>
    <p:cSldViewPr>
      <p:cViewPr>
        <p:scale>
          <a:sx n="76" d="100"/>
          <a:sy n="76" d="100"/>
        </p:scale>
        <p:origin x="-123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2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1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8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6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1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0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6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7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1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807A-FECC-480A-856F-70693728DC6F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5504-383F-4887-AE4A-12393FFF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4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8939" y="1166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Ресурсный центр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теме: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«Опыт работы с семьями воспитанников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нравственно-патриотическому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оспитанию в условиях детского сада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2063422" cy="3094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4941168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Скулкина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вгеньевна,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МБДОУ «Детский сад № 28»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5661" y="2348880"/>
            <a:ext cx="5444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Детско-родительская акция, как средство нравственно-патриотического воспитания детей старшего дошкольного возраста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3423" y="64886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год, г. Дзержинск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2132856"/>
            <a:ext cx="4269557" cy="320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32" y="2132856"/>
            <a:ext cx="4224469" cy="3217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2611" y="1268760"/>
            <a:ext cx="456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презентаций о Российской Армии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5496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«Роды войск»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7294" y="5525092"/>
            <a:ext cx="25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«Военные праздники»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24827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«Письмо солдату»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916832"/>
            <a:ext cx="4392490" cy="3294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54" y="1941522"/>
            <a:ext cx="4326646" cy="3244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4567" y="692696"/>
            <a:ext cx="325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«Подарки солдату»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373216"/>
            <a:ext cx="182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Рисунки солдату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373216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 солдату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59"/>
            <a:ext cx="3744416" cy="49925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59"/>
            <a:ext cx="3744416" cy="4992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404664"/>
            <a:ext cx="180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Письмо солдату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7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/>
          <a:stretch/>
        </p:blipFill>
        <p:spPr>
          <a:xfrm>
            <a:off x="85530" y="476672"/>
            <a:ext cx="3365319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2052228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76" y="490341"/>
            <a:ext cx="4156343" cy="3117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5964" y="101302"/>
            <a:ext cx="40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Ответное письмо  солдата с заданиями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3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899925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5" y="116632"/>
            <a:ext cx="3899925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0" y="3717032"/>
            <a:ext cx="3975788" cy="2981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3115629"/>
            <a:ext cx="362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игра « В поисках подарков»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51" y="3717031"/>
            <a:ext cx="3975788" cy="29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5024"/>
            <a:ext cx="3975787" cy="2981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899925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96" y="260648"/>
            <a:ext cx="3899925" cy="2924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3212393"/>
            <a:ext cx="318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Вручение подарков мальчикам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92996"/>
            <a:ext cx="2355726" cy="314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6741"/>
            <a:ext cx="2409732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5286" r="7593" b="2959"/>
          <a:stretch/>
        </p:blipFill>
        <p:spPr>
          <a:xfrm rot="16200000">
            <a:off x="3011371" y="-420198"/>
            <a:ext cx="2997980" cy="4215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141796"/>
            <a:ext cx="254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Эмоциональный отклик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00"/>
            <a:ext cx="9268123" cy="695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99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Skylkiny</dc:creator>
  <cp:lastModifiedBy>Skylkiny</cp:lastModifiedBy>
  <cp:revision>26</cp:revision>
  <dcterms:created xsi:type="dcterms:W3CDTF">2020-11-22T09:04:47Z</dcterms:created>
  <dcterms:modified xsi:type="dcterms:W3CDTF">2021-05-10T10:23:30Z</dcterms:modified>
</cp:coreProperties>
</file>