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264" r:id="rId4"/>
    <p:sldId id="303" r:id="rId5"/>
    <p:sldId id="305" r:id="rId6"/>
    <p:sldId id="306" r:id="rId7"/>
    <p:sldId id="307" r:id="rId8"/>
    <p:sldId id="312" r:id="rId9"/>
    <p:sldId id="313" r:id="rId10"/>
    <p:sldId id="308" r:id="rId11"/>
    <p:sldId id="310" r:id="rId12"/>
    <p:sldId id="304" r:id="rId13"/>
    <p:sldId id="309" r:id="rId14"/>
    <p:sldId id="31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F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9499" autoAdjust="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Windows\Desktop\&#1084;&#1072;&#1089;&#1090;&#1077;&#1088;-&#1082;&#1083;&#1072;&#1089;&#1089;\&#1080;&#1075;&#1088;&#1072;%20&#1052;&#1086;&#1103;%20&#1084;&#1072;&#1083;&#1072;&#1103;%20&#1056;&#1086;&#1076;&#1080;&#1085;&#1072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Windows\Desktop\&#1084;&#1072;&#1089;&#1090;&#1077;&#1088;-&#1082;&#1083;&#1072;&#1089;&#1089;\&#1042;&#1080;&#1076;&#1077;&#1086;%20&#1082;&#1086;&#1085;&#1089;&#1091;&#1083;&#1100;&#1090;&#1072;&#1094;&#1080;&#1103;%20&#1080;&#1089;&#1087;&#1086;&#1083;&#1100;&#1079;&#1086;&#1074;&#1072;&#1085;&#1080;&#1077;%20&#1090;&#1088;&#1080;&#1075;&#1075;&#1077;&#1088;&#1086;&#1074;%20&#1074;%20&#1087;&#1088;&#1077;&#1079;&#1077;&#1085;&#1090;&#1072;&#1094;&#1080;&#1080;%20(online-video-cutter.com)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85926"/>
            <a:ext cx="9036496" cy="20162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Мастер-класс: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дидактических, электронных пособий и методических разработок по нравственно-патриотическому воспитанию в условиях ДОУ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652" y="404664"/>
            <a:ext cx="605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130»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05"/>
          <a:stretch/>
        </p:blipFill>
        <p:spPr>
          <a:xfrm>
            <a:off x="2000232" y="3786190"/>
            <a:ext cx="5112568" cy="251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14480" y="285728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Патриотический куб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RnwP1h5-pFg.jpg"/>
          <p:cNvPicPr>
            <a:picLocks noChangeAspect="1"/>
          </p:cNvPicPr>
          <p:nvPr/>
        </p:nvPicPr>
        <p:blipFill>
          <a:blip r:embed="rId3" cstate="print"/>
          <a:srcRect l="6944" r="9722"/>
          <a:stretch>
            <a:fillRect/>
          </a:stretch>
        </p:blipFill>
        <p:spPr>
          <a:xfrm>
            <a:off x="3428992" y="1357298"/>
            <a:ext cx="2455683" cy="3929066"/>
          </a:xfrm>
          <a:prstGeom prst="rect">
            <a:avLst/>
          </a:prstGeom>
        </p:spPr>
      </p:pic>
      <p:pic>
        <p:nvPicPr>
          <p:cNvPr id="6" name="Рисунок 5" descr="8vGWMWIYx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285860"/>
            <a:ext cx="1553759" cy="2071678"/>
          </a:xfrm>
          <a:prstGeom prst="rect">
            <a:avLst/>
          </a:prstGeom>
        </p:spPr>
      </p:pic>
      <p:pic>
        <p:nvPicPr>
          <p:cNvPr id="7" name="Рисунок 6" descr="IezqVPqto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500569"/>
            <a:ext cx="1643074" cy="2190765"/>
          </a:xfrm>
          <a:prstGeom prst="rect">
            <a:avLst/>
          </a:prstGeom>
        </p:spPr>
      </p:pic>
      <p:pic>
        <p:nvPicPr>
          <p:cNvPr id="9" name="Рисунок 8" descr="ojKz4UmeRqE.jpg"/>
          <p:cNvPicPr>
            <a:picLocks noChangeAspect="1"/>
          </p:cNvPicPr>
          <p:nvPr/>
        </p:nvPicPr>
        <p:blipFill>
          <a:blip r:embed="rId6" cstate="print"/>
          <a:srcRect l="14062" r="12500"/>
          <a:stretch>
            <a:fillRect/>
          </a:stretch>
        </p:blipFill>
        <p:spPr>
          <a:xfrm>
            <a:off x="6500826" y="4286256"/>
            <a:ext cx="2071702" cy="2115766"/>
          </a:xfrm>
          <a:prstGeom prst="rect">
            <a:avLst/>
          </a:prstGeom>
        </p:spPr>
      </p:pic>
      <p:pic>
        <p:nvPicPr>
          <p:cNvPr id="10" name="Рисунок 9" descr="4n2z8dnfGZ0.jpg"/>
          <p:cNvPicPr>
            <a:picLocks noChangeAspect="1"/>
          </p:cNvPicPr>
          <p:nvPr/>
        </p:nvPicPr>
        <p:blipFill>
          <a:blip r:embed="rId7" cstate="print"/>
          <a:srcRect l="8333" t="3125" r="11111" b="4166"/>
          <a:stretch>
            <a:fillRect/>
          </a:stretch>
        </p:blipFill>
        <p:spPr>
          <a:xfrm>
            <a:off x="1142976" y="1643050"/>
            <a:ext cx="1643074" cy="2521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714480" y="285728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Патриотический куб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73jBQNseWLg.jpg"/>
          <p:cNvPicPr>
            <a:picLocks noChangeAspect="1"/>
          </p:cNvPicPr>
          <p:nvPr/>
        </p:nvPicPr>
        <p:blipFill>
          <a:blip r:embed="rId3" cstate="print"/>
          <a:srcRect t="6250" r="3125"/>
          <a:stretch>
            <a:fillRect/>
          </a:stretch>
        </p:blipFill>
        <p:spPr>
          <a:xfrm>
            <a:off x="785786" y="1928802"/>
            <a:ext cx="2714612" cy="1970283"/>
          </a:xfrm>
          <a:prstGeom prst="rect">
            <a:avLst/>
          </a:prstGeom>
        </p:spPr>
      </p:pic>
      <p:pic>
        <p:nvPicPr>
          <p:cNvPr id="5" name="Рисунок 4" descr="CAz-94rq-mI.jpg"/>
          <p:cNvPicPr>
            <a:picLocks noChangeAspect="1"/>
          </p:cNvPicPr>
          <p:nvPr/>
        </p:nvPicPr>
        <p:blipFill>
          <a:blip r:embed="rId4" cstate="print"/>
          <a:srcRect l="10937" t="4167" r="5468" b="5208"/>
          <a:stretch>
            <a:fillRect/>
          </a:stretch>
        </p:blipFill>
        <p:spPr>
          <a:xfrm>
            <a:off x="857224" y="4143380"/>
            <a:ext cx="2857520" cy="2214578"/>
          </a:xfrm>
          <a:prstGeom prst="rect">
            <a:avLst/>
          </a:prstGeom>
        </p:spPr>
      </p:pic>
      <p:pic>
        <p:nvPicPr>
          <p:cNvPr id="6" name="Рисунок 5" descr="sE2N0QtR_mA.jpg"/>
          <p:cNvPicPr>
            <a:picLocks noChangeAspect="1"/>
          </p:cNvPicPr>
          <p:nvPr/>
        </p:nvPicPr>
        <p:blipFill>
          <a:blip r:embed="rId5" cstate="print"/>
          <a:srcRect r="-2778" b="13541"/>
          <a:stretch>
            <a:fillRect/>
          </a:stretch>
        </p:blipFill>
        <p:spPr>
          <a:xfrm>
            <a:off x="5572132" y="1000108"/>
            <a:ext cx="2500330" cy="2804422"/>
          </a:xfrm>
          <a:prstGeom prst="rect">
            <a:avLst/>
          </a:prstGeom>
        </p:spPr>
      </p:pic>
      <p:pic>
        <p:nvPicPr>
          <p:cNvPr id="7" name="Рисунок 6" descr="uNG4LXXYKNM.jpg"/>
          <p:cNvPicPr>
            <a:picLocks noChangeAspect="1"/>
          </p:cNvPicPr>
          <p:nvPr/>
        </p:nvPicPr>
        <p:blipFill>
          <a:blip r:embed="rId6" cstate="print"/>
          <a:srcRect t="3125" b="7291"/>
          <a:stretch>
            <a:fillRect/>
          </a:stretch>
        </p:blipFill>
        <p:spPr>
          <a:xfrm>
            <a:off x="5357818" y="4071942"/>
            <a:ext cx="3428992" cy="230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614366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Электронная игра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«Моя малая Родина»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рисунок.bmp"/>
          <p:cNvPicPr>
            <a:picLocks noChangeAspect="1"/>
          </p:cNvPicPr>
          <p:nvPr/>
        </p:nvPicPr>
        <p:blipFill>
          <a:blip r:embed="rId4"/>
          <a:srcRect l="12500" t="4144" r="14062"/>
          <a:stretch>
            <a:fillRect/>
          </a:stretch>
        </p:blipFill>
        <p:spPr>
          <a:xfrm>
            <a:off x="857224" y="1857364"/>
            <a:ext cx="7215238" cy="464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643042" y="500042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Создание электронных игр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Новый точечный рисунок (2).bmp"/>
          <p:cNvPicPr>
            <a:picLocks noChangeAspect="1"/>
          </p:cNvPicPr>
          <p:nvPr/>
        </p:nvPicPr>
        <p:blipFill>
          <a:blip r:embed="rId4" cstate="print"/>
          <a:srcRect l="13281" t="4145" r="12500"/>
          <a:stretch>
            <a:fillRect/>
          </a:stretch>
        </p:blipFill>
        <p:spPr>
          <a:xfrm>
            <a:off x="428596" y="5072074"/>
            <a:ext cx="1967641" cy="1428760"/>
          </a:xfrm>
          <a:prstGeom prst="rect">
            <a:avLst/>
          </a:prstGeom>
        </p:spPr>
      </p:pic>
      <p:pic>
        <p:nvPicPr>
          <p:cNvPr id="7" name="Рисунок 6" descr="Новый точечный рисунок (3).bmp"/>
          <p:cNvPicPr>
            <a:picLocks noChangeAspect="1"/>
          </p:cNvPicPr>
          <p:nvPr/>
        </p:nvPicPr>
        <p:blipFill>
          <a:blip r:embed="rId5" cstate="print"/>
          <a:srcRect l="13281" t="-25" r="14062"/>
          <a:stretch>
            <a:fillRect/>
          </a:stretch>
        </p:blipFill>
        <p:spPr>
          <a:xfrm>
            <a:off x="6858016" y="1214422"/>
            <a:ext cx="2098317" cy="1624101"/>
          </a:xfrm>
          <a:prstGeom prst="rect">
            <a:avLst/>
          </a:prstGeom>
        </p:spPr>
      </p:pic>
      <p:pic>
        <p:nvPicPr>
          <p:cNvPr id="8" name="Рисунок 7" descr="Новый точечный рисунок.bmp"/>
          <p:cNvPicPr>
            <a:picLocks noChangeAspect="1"/>
          </p:cNvPicPr>
          <p:nvPr/>
        </p:nvPicPr>
        <p:blipFill>
          <a:blip r:embed="rId6" cstate="print"/>
          <a:srcRect l="13281" t="-1415" r="13281"/>
          <a:stretch>
            <a:fillRect/>
          </a:stretch>
        </p:blipFill>
        <p:spPr>
          <a:xfrm>
            <a:off x="2643174" y="2428868"/>
            <a:ext cx="4071966" cy="316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357290" y="928670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ИГРАЙТЕ С ПОЛЬЗОЙ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11"/>
          <a:stretch/>
        </p:blipFill>
        <p:spPr>
          <a:xfrm>
            <a:off x="2285984" y="2214554"/>
            <a:ext cx="4643470" cy="3452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18509" y="0"/>
            <a:ext cx="6254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71480"/>
            <a:ext cx="592935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Игра- это огромное окно, через которое в духовный мир ребенка вливается живительный поток представлений, понятий об окружающем мире.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Игра- это искра, зажигающая поток пытливости и любознательности.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917383" y="0"/>
            <a:ext cx="122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571744"/>
            <a:ext cx="58579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— есть образ детства, его школа морали.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syLwKjn7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00438"/>
            <a:ext cx="3286148" cy="2464612"/>
          </a:xfrm>
          <a:prstGeom prst="rect">
            <a:avLst/>
          </a:prstGeom>
        </p:spPr>
      </p:pic>
      <p:pic>
        <p:nvPicPr>
          <p:cNvPr id="9" name="Рисунок 8" descr="R3ebZ13-P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7"/>
            <a:ext cx="3286148" cy="2464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1214422"/>
            <a:ext cx="8640960" cy="53285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патриотического воспитания подрастающего поколения является в настоящее время одной из приоритетных задач современного общества.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Важнейшим периодом становления личности выделяется дошкольный возраст. В нем закладываются предпосылки гражданских качеств, развиваются представления о человеке, обществе, культуре.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пересмотра педагогами форм, содержания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подходов к патриотическому воспитанию детей дошкольного возраста</a:t>
            </a:r>
            <a:r>
              <a:rPr lang="ru-RU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дети мало знают о родном городе, стране, особенностях народных традиций.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относится к той области педагогического мастерства, которая предполагает постоянное совершенствование педагогических подходов, внедрение новых форм работы</a:t>
            </a:r>
            <a:r>
              <a:rPr lang="ru-RU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наглядного и дидактического материала по патриотическому воспитанию</a:t>
            </a:r>
          </a:p>
          <a:p>
            <a:pPr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1940"/>
            <a:ext cx="7200800" cy="12888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6460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643042" y="428604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857364"/>
            <a:ext cx="8429684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-формировать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социально-активную личность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использование игр по нравственно-патриотическому воспитанию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о стране, культуре, родном городе и области, их прошлом и настоящем, о природе нижегородской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 с помощью игр нравственно-патриотической направленности;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 детей к разным видам игр и умение в них играть;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-формировать умение подчиняться правилам игры;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-обогащать развивающую предметно-пространственную среду играми, пособиями, макетами патриотического содержания.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643042" y="428604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для раннего и младшего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32147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семья» для раннего возраста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Z_xr84sQ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2143140" cy="2571768"/>
          </a:xfrm>
          <a:prstGeom prst="rect">
            <a:avLst/>
          </a:prstGeom>
        </p:spPr>
      </p:pic>
      <p:pic>
        <p:nvPicPr>
          <p:cNvPr id="6" name="Рисунок 5" descr="TcFFY7gS7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1285884" cy="1263903"/>
          </a:xfrm>
          <a:prstGeom prst="rect">
            <a:avLst/>
          </a:prstGeom>
        </p:spPr>
      </p:pic>
      <p:pic>
        <p:nvPicPr>
          <p:cNvPr id="7" name="Рисунок 6" descr="_0y6bLf5nh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285992"/>
            <a:ext cx="1143008" cy="1177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1500174"/>
            <a:ext cx="34290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семья. Половинки» для раннего возраста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VYU5x7p84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285992"/>
            <a:ext cx="2571767" cy="1571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4929198"/>
            <a:ext cx="300039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«Чьи вещи?» для младшего дошкольного возраста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7sHKrK4WRU.jpg"/>
          <p:cNvPicPr>
            <a:picLocks noChangeAspect="1"/>
          </p:cNvPicPr>
          <p:nvPr/>
        </p:nvPicPr>
        <p:blipFill>
          <a:blip r:embed="rId7" cstate="print"/>
          <a:srcRect t="13541" r="2343"/>
          <a:stretch>
            <a:fillRect/>
          </a:stretch>
        </p:blipFill>
        <p:spPr>
          <a:xfrm>
            <a:off x="785786" y="5715016"/>
            <a:ext cx="2357454" cy="984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4000504"/>
            <a:ext cx="350046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 для младшего дошкольного возраста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o3Nohh5S7n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4857760"/>
            <a:ext cx="2428892" cy="1523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643042" y="428604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для старшего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785926"/>
            <a:ext cx="7143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для старшего дошкольного возраста: «Собери флаг», «Сложи герб»,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«Сложи узор».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KwQXlTKjas.jpg"/>
          <p:cNvPicPr>
            <a:picLocks noChangeAspect="1"/>
          </p:cNvPicPr>
          <p:nvPr/>
        </p:nvPicPr>
        <p:blipFill>
          <a:blip r:embed="rId3" cstate="print"/>
          <a:srcRect l="7692" t="5797" b="13044"/>
          <a:stretch>
            <a:fillRect/>
          </a:stretch>
        </p:blipFill>
        <p:spPr>
          <a:xfrm>
            <a:off x="285720" y="2928934"/>
            <a:ext cx="1785950" cy="1637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M_xBPWY2hs.jpg"/>
          <p:cNvPicPr>
            <a:picLocks noChangeAspect="1"/>
          </p:cNvPicPr>
          <p:nvPr/>
        </p:nvPicPr>
        <p:blipFill>
          <a:blip r:embed="rId4" cstate="print"/>
          <a:srcRect l="5468" r="7031" b="15625"/>
          <a:stretch>
            <a:fillRect/>
          </a:stretch>
        </p:blipFill>
        <p:spPr>
          <a:xfrm>
            <a:off x="3786182" y="2928934"/>
            <a:ext cx="200026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YknNEiKqUsE.jpg"/>
          <p:cNvPicPr>
            <a:picLocks noChangeAspect="1"/>
          </p:cNvPicPr>
          <p:nvPr/>
        </p:nvPicPr>
        <p:blipFill>
          <a:blip r:embed="rId5" cstate="print"/>
          <a:srcRect l="16665" t="6250" r="9722" b="9375"/>
          <a:stretch>
            <a:fillRect/>
          </a:stretch>
        </p:blipFill>
        <p:spPr>
          <a:xfrm flipH="1">
            <a:off x="571472" y="5072074"/>
            <a:ext cx="157163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YJrL2ZnZ4ZI.jpg"/>
          <p:cNvPicPr>
            <a:picLocks noChangeAspect="1"/>
          </p:cNvPicPr>
          <p:nvPr/>
        </p:nvPicPr>
        <p:blipFill>
          <a:blip r:embed="rId6" cstate="print"/>
          <a:srcRect l="8333" t="4166" r="6944" b="7291"/>
          <a:stretch>
            <a:fillRect/>
          </a:stretch>
        </p:blipFill>
        <p:spPr>
          <a:xfrm>
            <a:off x="2285984" y="2928934"/>
            <a:ext cx="135732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W-abjO6xaqU.jpg"/>
          <p:cNvPicPr>
            <a:picLocks noChangeAspect="1"/>
          </p:cNvPicPr>
          <p:nvPr/>
        </p:nvPicPr>
        <p:blipFill>
          <a:blip r:embed="rId7" cstate="print"/>
          <a:srcRect l="12500" t="3124" r="2343" b="12500"/>
          <a:stretch>
            <a:fillRect/>
          </a:stretch>
        </p:blipFill>
        <p:spPr>
          <a:xfrm>
            <a:off x="6000760" y="2714620"/>
            <a:ext cx="2571768" cy="1643074"/>
          </a:xfrm>
          <a:prstGeom prst="rect">
            <a:avLst/>
          </a:prstGeom>
        </p:spPr>
      </p:pic>
      <p:pic>
        <p:nvPicPr>
          <p:cNvPr id="12" name="Рисунок 11" descr="C0yd62bfLe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786322"/>
            <a:ext cx="2571768" cy="142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643042" y="142852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для старшего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285860"/>
            <a:ext cx="535781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«Нижегородская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ярмарка»</a:t>
            </a:r>
          </a:p>
        </p:txBody>
      </p:sp>
      <p:pic>
        <p:nvPicPr>
          <p:cNvPr id="5" name="Рисунок 4" descr="xzJmzN17dgg.jpg"/>
          <p:cNvPicPr>
            <a:picLocks noChangeAspect="1"/>
          </p:cNvPicPr>
          <p:nvPr/>
        </p:nvPicPr>
        <p:blipFill>
          <a:blip r:embed="rId3"/>
          <a:srcRect t="7291"/>
          <a:stretch>
            <a:fillRect/>
          </a:stretch>
        </p:blipFill>
        <p:spPr>
          <a:xfrm>
            <a:off x="285720" y="2000240"/>
            <a:ext cx="3571900" cy="4071966"/>
          </a:xfrm>
          <a:prstGeom prst="rect">
            <a:avLst/>
          </a:prstGeom>
        </p:spPr>
      </p:pic>
      <p:pic>
        <p:nvPicPr>
          <p:cNvPr id="7" name="Рисунок 6" descr="LhVkmBx4dho.jpg"/>
          <p:cNvPicPr>
            <a:picLocks noChangeAspect="1"/>
          </p:cNvPicPr>
          <p:nvPr/>
        </p:nvPicPr>
        <p:blipFill>
          <a:blip r:embed="rId4" cstate="print"/>
          <a:srcRect l="4167" t="3125" r="9722" b="3125"/>
          <a:stretch>
            <a:fillRect/>
          </a:stretch>
        </p:blipFill>
        <p:spPr>
          <a:xfrm>
            <a:off x="3929058" y="2643182"/>
            <a:ext cx="1571635" cy="2069054"/>
          </a:xfrm>
          <a:prstGeom prst="rect">
            <a:avLst/>
          </a:prstGeom>
        </p:spPr>
      </p:pic>
      <p:pic>
        <p:nvPicPr>
          <p:cNvPr id="8" name="Рисунок 7" descr="LXDI-w4NDf0.jpg"/>
          <p:cNvPicPr>
            <a:picLocks noChangeAspect="1"/>
          </p:cNvPicPr>
          <p:nvPr/>
        </p:nvPicPr>
        <p:blipFill>
          <a:blip r:embed="rId5" cstate="print"/>
          <a:srcRect t="4166" r="6250" b="2083"/>
          <a:stretch>
            <a:fillRect/>
          </a:stretch>
        </p:blipFill>
        <p:spPr>
          <a:xfrm>
            <a:off x="6643702" y="3714752"/>
            <a:ext cx="1952610" cy="1464463"/>
          </a:xfrm>
          <a:prstGeom prst="rect">
            <a:avLst/>
          </a:prstGeom>
        </p:spPr>
      </p:pic>
      <p:pic>
        <p:nvPicPr>
          <p:cNvPr id="9" name="Рисунок 8" descr="beHuNkErGdk.jpg"/>
          <p:cNvPicPr>
            <a:picLocks noChangeAspect="1"/>
          </p:cNvPicPr>
          <p:nvPr/>
        </p:nvPicPr>
        <p:blipFill>
          <a:blip r:embed="rId6" cstate="print"/>
          <a:srcRect t="12500" b="28125"/>
          <a:stretch>
            <a:fillRect/>
          </a:stretch>
        </p:blipFill>
        <p:spPr>
          <a:xfrm>
            <a:off x="5572132" y="1928802"/>
            <a:ext cx="3214678" cy="1686046"/>
          </a:xfrm>
          <a:prstGeom prst="rect">
            <a:avLst/>
          </a:prstGeom>
        </p:spPr>
      </p:pic>
      <p:pic>
        <p:nvPicPr>
          <p:cNvPr id="10" name="Рисунок 9" descr="X7IbBGZE4hQ.jpg"/>
          <p:cNvPicPr>
            <a:picLocks noChangeAspect="1"/>
          </p:cNvPicPr>
          <p:nvPr/>
        </p:nvPicPr>
        <p:blipFill>
          <a:blip r:embed="rId7" cstate="print"/>
          <a:srcRect r="7812"/>
          <a:stretch>
            <a:fillRect/>
          </a:stretch>
        </p:blipFill>
        <p:spPr>
          <a:xfrm>
            <a:off x="4429124" y="4857760"/>
            <a:ext cx="2071702" cy="1685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85918" y="285728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для старшего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1714488"/>
            <a:ext cx="407196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русской избы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nA1Wenexrs.jpg"/>
          <p:cNvPicPr>
            <a:picLocks noChangeAspect="1"/>
          </p:cNvPicPr>
          <p:nvPr/>
        </p:nvPicPr>
        <p:blipFill>
          <a:blip r:embed="rId3"/>
          <a:srcRect l="11718" r="3906"/>
          <a:stretch>
            <a:fillRect/>
          </a:stretch>
        </p:blipFill>
        <p:spPr>
          <a:xfrm>
            <a:off x="285720" y="2428868"/>
            <a:ext cx="3429024" cy="3000396"/>
          </a:xfrm>
          <a:prstGeom prst="rect">
            <a:avLst/>
          </a:prstGeom>
        </p:spPr>
      </p:pic>
      <p:pic>
        <p:nvPicPr>
          <p:cNvPr id="10" name="Рисунок 9" descr="Dc_6ONqwX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285992"/>
            <a:ext cx="4286248" cy="3071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785918" y="285728"/>
            <a:ext cx="7200800" cy="1288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для старшего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714488"/>
            <a:ext cx="407196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русской избы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sYHXhMQui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14554"/>
            <a:ext cx="3214710" cy="1808275"/>
          </a:xfrm>
          <a:prstGeom prst="rect">
            <a:avLst/>
          </a:prstGeom>
        </p:spPr>
      </p:pic>
      <p:pic>
        <p:nvPicPr>
          <p:cNvPr id="6" name="Рисунок 5" descr="gMlOWnoLQJ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214554"/>
            <a:ext cx="3214710" cy="1808274"/>
          </a:xfrm>
          <a:prstGeom prst="rect">
            <a:avLst/>
          </a:prstGeom>
        </p:spPr>
      </p:pic>
      <p:pic>
        <p:nvPicPr>
          <p:cNvPr id="7" name="Рисунок 6" descr="L4eFTbAAlq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4214818"/>
            <a:ext cx="4000496" cy="225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3d03f1142e93a6b7c1bead2d44a5a89d829e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373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Мастер-класс:  «Презентация дидактических, электронных пособий и методических разработок по нравственно-патриотическому воспитанию в условиях ДОУ» </vt:lpstr>
      <vt:lpstr>Слайд 2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сквозь листья</dc:title>
  <dc:creator>obstinate</dc:creator>
  <dc:description>Шаблон презентации с сайта https://presentation-creation.ru/</dc:description>
  <cp:lastModifiedBy>Windows</cp:lastModifiedBy>
  <cp:revision>595</cp:revision>
  <dcterms:created xsi:type="dcterms:W3CDTF">2018-02-25T09:09:03Z</dcterms:created>
  <dcterms:modified xsi:type="dcterms:W3CDTF">2021-03-31T05:22:33Z</dcterms:modified>
</cp:coreProperties>
</file>