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9" r:id="rId4"/>
    <p:sldId id="268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6" r:id="rId14"/>
    <p:sldId id="257" r:id="rId15"/>
    <p:sldId id="258" r:id="rId16"/>
    <p:sldId id="259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36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2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89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97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83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0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85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7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29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6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86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2F5A-B218-466E-8346-020D764D0B7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E5CC6-1386-41B8-9F76-AED928578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63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528" y="0"/>
            <a:ext cx="5666508" cy="484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9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39150" y="171162"/>
            <a:ext cx="1017217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9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78763" y="0"/>
            <a:ext cx="769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4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20930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09309" y="0"/>
            <a:ext cx="6982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9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6691" y="51429"/>
            <a:ext cx="9933709" cy="72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3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3219" y="365125"/>
            <a:ext cx="8192935" cy="60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94510" y="0"/>
            <a:ext cx="9589314" cy="67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2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12473" y="-358645"/>
            <a:ext cx="6243522" cy="73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2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8200" y="-526472"/>
            <a:ext cx="9871363" cy="72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3296"/>
            <a:ext cx="12192000" cy="6908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381" y="221673"/>
            <a:ext cx="6442364" cy="23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7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382" y="254289"/>
            <a:ext cx="5721927" cy="3255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7470"/>
            <a:ext cx="12192000" cy="69619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963" y="429635"/>
            <a:ext cx="6483927" cy="4267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6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5527" y="365125"/>
            <a:ext cx="6262255" cy="2904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85119" y="0"/>
            <a:ext cx="6765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7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8503" y="-124691"/>
            <a:ext cx="6899285" cy="73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6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8200" y="-170224"/>
            <a:ext cx="9370965" cy="70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6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8169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7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Произвольный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Home</cp:lastModifiedBy>
  <cp:revision>4</cp:revision>
  <dcterms:created xsi:type="dcterms:W3CDTF">2019-03-11T14:39:17Z</dcterms:created>
  <dcterms:modified xsi:type="dcterms:W3CDTF">2021-11-21T16:38:43Z</dcterms:modified>
</cp:coreProperties>
</file>