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462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304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21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00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793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80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66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474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58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40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489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07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169039"/>
            <a:ext cx="8918615" cy="668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290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6843" y="1167188"/>
            <a:ext cx="8230313" cy="45236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17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71407" y="1411049"/>
            <a:ext cx="7401185" cy="40359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260648"/>
            <a:ext cx="864096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06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390656"/>
            <a:ext cx="3776836" cy="2887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88971" y="475383"/>
            <a:ext cx="3557331" cy="28025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3955832"/>
            <a:ext cx="3776836" cy="26494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88971" y="3982377"/>
            <a:ext cx="3557331" cy="26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80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51920" y="3501008"/>
            <a:ext cx="4847687" cy="3091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60648"/>
            <a:ext cx="5328592" cy="30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75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08314" cy="100811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Игра «Помоги Золушке»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2890" y="1215213"/>
            <a:ext cx="1483750" cy="1268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18927" y="1285237"/>
            <a:ext cx="1781612" cy="1565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87702" y="1183288"/>
            <a:ext cx="1512168" cy="17695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85172" y="2777414"/>
            <a:ext cx="1889398" cy="14769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4779" y="4362014"/>
            <a:ext cx="1326515" cy="1675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34951" y="3566439"/>
            <a:ext cx="1422831" cy="17906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194317" y="4623417"/>
            <a:ext cx="1438781" cy="11522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522054" y="3011389"/>
            <a:ext cx="1881204" cy="18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11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173506"/>
            <a:ext cx="8928992" cy="654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533253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44</TotalTime>
  <Words>5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Базис</vt:lpstr>
      <vt:lpstr>Слайд 1</vt:lpstr>
      <vt:lpstr>Слайд 2</vt:lpstr>
      <vt:lpstr>Слайд 3</vt:lpstr>
      <vt:lpstr>Слайд 4</vt:lpstr>
      <vt:lpstr>Слайд 5</vt:lpstr>
      <vt:lpstr>Игра «Помоги Золушке»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</dc:creator>
  <cp:lastModifiedBy>Home</cp:lastModifiedBy>
  <cp:revision>7</cp:revision>
  <dcterms:created xsi:type="dcterms:W3CDTF">2020-04-19T09:43:01Z</dcterms:created>
  <dcterms:modified xsi:type="dcterms:W3CDTF">2021-11-21T16:51:10Z</dcterms:modified>
</cp:coreProperties>
</file>