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212" y="-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98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53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89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94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81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54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26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0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45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50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58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FBDF2-68B1-4641-8AC5-B94601A2002F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92428-D627-4E1A-B085-D7B320F91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77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5565"/>
            <a:ext cx="3239503" cy="44805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200" y="4565565"/>
            <a:ext cx="3202800" cy="44805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68442" y="288759"/>
            <a:ext cx="668955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Поздравляем Петряеву Арину с победой на областном конкурсе-фестивале детского творчества «Капитошка».</a:t>
            </a:r>
          </a:p>
          <a:p>
            <a:pPr algn="ctr"/>
            <a:endParaRPr lang="ru-RU" sz="4400" b="1" i="1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5430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44" y="4908884"/>
            <a:ext cx="3151272" cy="44757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4" r="3062"/>
          <a:stretch/>
        </p:blipFill>
        <p:spPr>
          <a:xfrm>
            <a:off x="3496737" y="4908884"/>
            <a:ext cx="3160737" cy="44757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5011" y="368968"/>
            <a:ext cx="59034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cs typeface="Aharoni" panose="02010803020104030203" pitchFamily="2" charset="-79"/>
              </a:rPr>
              <a:t>Поздравляем Фефилову Елену Александровну со званием финалиста Всероссийского конкурса-фестиваля "Виват, таланты! "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075505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28</Words>
  <Application>Microsoft Office PowerPoint</Application>
  <PresentationFormat>Лист A4 (210x297 мм)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Aharoni</vt:lpstr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2022-12-05T06:25:01Z</dcterms:created>
  <dcterms:modified xsi:type="dcterms:W3CDTF">2022-12-05T06:35:30Z</dcterms:modified>
</cp:coreProperties>
</file>