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1824" y="5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getImage (2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6857999" cy="914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3050" y="1285852"/>
            <a:ext cx="4572032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rgbClr val="FF0000"/>
                </a:solidFill>
              </a:rPr>
              <a:t>1.9.00 - 9.30</a:t>
            </a:r>
          </a:p>
          <a:p>
            <a:pPr algn="r"/>
            <a:r>
              <a:rPr lang="ru-RU" b="1" dirty="0" smtClean="0">
                <a:solidFill>
                  <a:srgbClr val="FF0000"/>
                </a:solidFill>
              </a:rPr>
              <a:t>2.9.40 - 10.10</a:t>
            </a:r>
          </a:p>
          <a:p>
            <a:pPr algn="r"/>
            <a:r>
              <a:rPr lang="ru-RU" b="1" dirty="0" smtClean="0">
                <a:solidFill>
                  <a:srgbClr val="FF0000"/>
                </a:solidFill>
              </a:rPr>
              <a:t>3.10.20 - </a:t>
            </a:r>
            <a:r>
              <a:rPr lang="ru-RU" b="1" dirty="0" smtClean="0">
                <a:solidFill>
                  <a:srgbClr val="FF0000"/>
                </a:solidFill>
              </a:rPr>
              <a:t>10.50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Понедельник</a:t>
            </a:r>
          </a:p>
          <a:p>
            <a:r>
              <a:rPr lang="ru-RU" dirty="0" smtClean="0"/>
              <a:t>1. Развитие речи</a:t>
            </a:r>
          </a:p>
          <a:p>
            <a:r>
              <a:rPr lang="ru-RU" dirty="0" smtClean="0"/>
              <a:t>2. Рисование</a:t>
            </a:r>
          </a:p>
          <a:p>
            <a:r>
              <a:rPr lang="ru-RU" dirty="0" smtClean="0"/>
              <a:t>3. Физическая культура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Вторник</a:t>
            </a:r>
          </a:p>
          <a:p>
            <a:r>
              <a:rPr lang="ru-RU" dirty="0" smtClean="0"/>
              <a:t>1</a:t>
            </a:r>
            <a:r>
              <a:rPr lang="ru-RU" dirty="0" smtClean="0"/>
              <a:t>. ФЭМП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 smtClean="0"/>
              <a:t>. Занятие </a:t>
            </a:r>
            <a:r>
              <a:rPr lang="ru-RU" dirty="0" smtClean="0"/>
              <a:t>с педагогом-психологом</a:t>
            </a:r>
          </a:p>
          <a:p>
            <a:r>
              <a:rPr lang="ru-RU" dirty="0" smtClean="0"/>
              <a:t>3</a:t>
            </a:r>
            <a:r>
              <a:rPr lang="ru-RU" dirty="0" smtClean="0"/>
              <a:t>. Музыка </a:t>
            </a:r>
            <a:endParaRPr lang="ru-RU" dirty="0" smtClean="0"/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Среда </a:t>
            </a:r>
          </a:p>
          <a:p>
            <a:r>
              <a:rPr lang="ru-RU" dirty="0" smtClean="0"/>
              <a:t>1. Ознакомление с </a:t>
            </a:r>
            <a:r>
              <a:rPr lang="ru-RU" dirty="0" err="1" smtClean="0"/>
              <a:t>окруж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Лепка/аппликация</a:t>
            </a:r>
          </a:p>
          <a:p>
            <a:r>
              <a:rPr lang="ru-RU" dirty="0" smtClean="0"/>
              <a:t>3. Физическая </a:t>
            </a:r>
            <a:r>
              <a:rPr lang="ru-RU" dirty="0" smtClean="0"/>
              <a:t>культура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Четверг</a:t>
            </a:r>
          </a:p>
          <a:p>
            <a:r>
              <a:rPr lang="ru-RU" dirty="0" smtClean="0"/>
              <a:t>1. </a:t>
            </a:r>
            <a:r>
              <a:rPr lang="ru-RU" dirty="0" smtClean="0"/>
              <a:t>ФЭМП</a:t>
            </a:r>
            <a:endParaRPr lang="ru-RU" dirty="0" smtClean="0"/>
          </a:p>
          <a:p>
            <a:r>
              <a:rPr lang="ru-RU" dirty="0" smtClean="0"/>
              <a:t>2. </a:t>
            </a:r>
            <a:r>
              <a:rPr lang="ru-RU" dirty="0" smtClean="0"/>
              <a:t>Физическая культура (В)</a:t>
            </a:r>
          </a:p>
          <a:p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Пятница</a:t>
            </a:r>
          </a:p>
          <a:p>
            <a:r>
              <a:rPr lang="ru-RU" dirty="0" smtClean="0"/>
              <a:t>1. Развитие речи</a:t>
            </a:r>
          </a:p>
          <a:p>
            <a:r>
              <a:rPr lang="ru-RU" dirty="0" smtClean="0"/>
              <a:t>2. Рисование</a:t>
            </a:r>
          </a:p>
          <a:p>
            <a:r>
              <a:rPr lang="ru-RU" dirty="0" smtClean="0"/>
              <a:t>3</a:t>
            </a:r>
            <a:r>
              <a:rPr lang="ru-RU" dirty="0" smtClean="0"/>
              <a:t>. Музыка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8" y="714348"/>
          <a:ext cx="5500726" cy="8202550"/>
        </p:xfrm>
        <a:graphic>
          <a:graphicData uri="http://schemas.openxmlformats.org/drawingml/2006/table">
            <a:tbl>
              <a:tblPr/>
              <a:tblGrid>
                <a:gridCol w="4168626"/>
                <a:gridCol w="1332100"/>
              </a:tblGrid>
              <a:tr h="1913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Режимные моменты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465" marR="2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0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Приём, осмотр, игры, дежурства, самостоятельная деятельность детей, индивидуальная работа с воспитанниками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7.00 – 8.10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Утренняя гимнастика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8.10 – 8.20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6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Самостоятельная деятельность детей, игры, индивидуальная работа с воспитанниками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к завтраку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8.20 - 8.30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Завтрак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8.30 –8.50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8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Игры, подготовка к организованной образовательной деятельности, индивидуальная работа с воспитанниками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8.50 –9.00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1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Организованная образовательная деятельность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1)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9.00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9.30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2)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9.40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- 10.10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3)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10.20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- 10.50 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6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Игры, самостоятельная деятельность воспитанников, индивидуальная работа с воспитанниками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Второй завтрак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10.50 - 11.00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8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к прогулке, прогулка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11.00 –12.20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(1 час 20 минут)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Возвращение с прогулки 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12.20 – 12.30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к обеду. Обед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12.30 – 12.50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8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ко сну, сон 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12.50 – 15.20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(2 часа 30 мин)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Подъём, гигиенические процедуры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15.20 – 15.30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Игры, самостоятельная деятельность воспитанников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к полднику, полдник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15.30 – 15.50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6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к ООД, самостоятельная деятельность детей, индивидуальная работа с воспитанниками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15.50 - 16.20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Организованная образовательная деятельность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8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к прогулке. Прогулка. Уход домой.</a:t>
                      </a:r>
                    </a:p>
                  </a:txBody>
                  <a:tcPr marL="26623" marR="2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16.20 – 18.00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(1 час 40 мин)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2918" y="142844"/>
            <a:ext cx="564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rno Pro Caption" pitchFamily="18" charset="0"/>
              </a:rPr>
              <a:t>Режим дня в подготовительной к школе  группе на 2022 – 2023 </a:t>
            </a:r>
            <a:r>
              <a:rPr lang="ru-RU" b="1" dirty="0" err="1" smtClean="0">
                <a:solidFill>
                  <a:srgbClr val="FF0000"/>
                </a:solidFill>
                <a:latin typeface="Arno Pro Caption" pitchFamily="18" charset="0"/>
              </a:rPr>
              <a:t>уч.г</a:t>
            </a:r>
            <a:r>
              <a:rPr lang="ru-RU" b="1" dirty="0" smtClean="0">
                <a:solidFill>
                  <a:srgbClr val="FF0000"/>
                </a:solidFill>
                <a:latin typeface="Arno Pro Caption" pitchFamily="18" charset="0"/>
              </a:rPr>
              <a:t>.</a:t>
            </a:r>
            <a:endParaRPr lang="ru-RU" b="1" dirty="0">
              <a:solidFill>
                <a:srgbClr val="FF0000"/>
              </a:solidFill>
              <a:latin typeface="Arno Pro Captio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219</Words>
  <PresentationFormat>Экран (4:3)</PresentationFormat>
  <Paragraphs>72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 Windows</cp:lastModifiedBy>
  <cp:revision>5</cp:revision>
  <dcterms:created xsi:type="dcterms:W3CDTF">2020-09-01T11:08:47Z</dcterms:created>
  <dcterms:modified xsi:type="dcterms:W3CDTF">2022-09-01T08:51:44Z</dcterms:modified>
</cp:coreProperties>
</file>